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60" r:id="rId3"/>
    <p:sldId id="261" r:id="rId4"/>
    <p:sldId id="262" r:id="rId5"/>
    <p:sldId id="273" r:id="rId6"/>
    <p:sldId id="270" r:id="rId7"/>
    <p:sldId id="272" r:id="rId8"/>
    <p:sldId id="268" r:id="rId9"/>
    <p:sldId id="265" r:id="rId10"/>
    <p:sldId id="274"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16" autoAdjust="0"/>
    <p:restoredTop sz="94660"/>
  </p:normalViewPr>
  <p:slideViewPr>
    <p:cSldViewPr snapToGrid="0">
      <p:cViewPr varScale="1">
        <p:scale>
          <a:sx n="114" d="100"/>
          <a:sy n="114" d="100"/>
        </p:scale>
        <p:origin x="84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dgm:spPr>
        <a:solidFill>
          <a:srgbClr val="92D050"/>
        </a:solidFill>
      </dgm:spPr>
      <dgm:t>
        <a:bodyPr/>
        <a:lstStyle/>
        <a:p>
          <a:r>
            <a:rPr lang="en-US" dirty="0">
              <a:solidFill>
                <a:schemeClr val="tx1"/>
              </a:solidFill>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dgm:t>
        <a:bodyPr/>
        <a:lstStyle/>
        <a:p>
          <a:r>
            <a:rPr lang="en-US" dirty="0"/>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68C27D92-3C65-469B-9533-89D0CCB25E98}">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08873A94-7086-4071-8943-B15C6267A0BE}" type="parTrans" cxnId="{64C5325C-81A9-47BA-A67D-46FBF8BB3F81}">
      <dgm:prSet/>
      <dgm:spPr/>
      <dgm:t>
        <a:bodyPr/>
        <a:lstStyle/>
        <a:p>
          <a:endParaRPr lang="en-US"/>
        </a:p>
      </dgm:t>
    </dgm:pt>
    <dgm:pt modelId="{BACD3112-A5E5-48A7-BDAA-F0A8C3F34134}" type="sibTrans" cxnId="{64C5325C-81A9-47BA-A67D-46FBF8BB3F81}">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2D8A31C1-C0EE-44A5-9075-320EE2572701}" type="pres">
      <dgm:prSet presAssocID="{2668EBC2-B726-4DF2-837C-75D690D4F86A}" presName="parSpace" presStyleCnt="0"/>
      <dgm:spPr/>
    </dgm:pt>
    <dgm:pt modelId="{6BA3814C-4886-4707-8EEC-D9326E08012B}" type="pres">
      <dgm:prSet presAssocID="{68C27D92-3C65-469B-9533-89D0CCB25E98}"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64C5325C-81A9-47BA-A67D-46FBF8BB3F81}" srcId="{6DBACCAE-22B3-40FA-B165-DDE0D0E54DCD}" destId="{68C27D92-3C65-469B-9533-89D0CCB25E98}" srcOrd="6" destOrd="0" parTransId="{08873A94-7086-4071-8943-B15C6267A0BE}" sibTransId="{BACD3112-A5E5-48A7-BDAA-F0A8C3F34134}"/>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443000B9-0744-4B75-A07F-49E8958E0839}" type="presOf" srcId="{68C27D92-3C65-469B-9533-89D0CCB25E98}" destId="{6BA3814C-4886-4707-8EEC-D9326E08012B}"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181B95AA-5DFD-4B80-ACAF-0FAB1D533F75}" type="presParOf" srcId="{BA9BD525-FE47-4A72-BA24-5092D1FFA374}" destId="{2D8A31C1-C0EE-44A5-9075-320EE2572701}" srcOrd="11" destOrd="0" presId="urn:microsoft.com/office/officeart/2005/8/layout/hChevron3"/>
    <dgm:cxn modelId="{C10F76C9-7698-4C41-9D8A-565C1D13E80F}" type="presParOf" srcId="{BA9BD525-FE47-4A72-BA24-5092D1FFA374}" destId="{6BA3814C-4886-4707-8EEC-D9326E08012B}"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3DEAB227-AA1B-43DD-A3C5-ABC93AB0817D}">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gm:t>
    </dgm:pt>
    <dgm:pt modelId="{587186E3-4448-4842-8111-063FB2126B57}" type="parTrans" cxnId="{6758A709-E2F2-406B-A1DA-B2EA59D3B0A0}">
      <dgm:prSet/>
      <dgm:spPr/>
      <dgm:t>
        <a:bodyPr/>
        <a:lstStyle/>
        <a:p>
          <a:endParaRPr lang="en-US"/>
        </a:p>
      </dgm:t>
    </dgm:pt>
    <dgm:pt modelId="{9F751AFA-C668-4AB4-A751-5FE7F67F60C3}" type="sibTrans" cxnId="{6758A709-E2F2-406B-A1DA-B2EA59D3B0A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9752707" y="0"/>
          <a:ext cx="2437804" cy="438150"/>
        </a:xfrm>
        <a:prstGeom prst="chevron">
          <a:avLst/>
        </a:prstGeom>
      </dgm:spPr>
    </dgm:pt>
    <dgm:pt modelId="{CA6D6ACB-BABD-4703-8EBE-6825179C5C10}" type="pres">
      <dgm:prSet presAssocID="{2668EBC2-B726-4DF2-837C-75D690D4F86A}" presName="parSpace" presStyleCnt="0"/>
      <dgm:spPr/>
    </dgm:pt>
    <dgm:pt modelId="{D338CDD5-3241-497B-A220-9DB155113EC0}" type="pres">
      <dgm:prSet presAssocID="{3DEAB227-AA1B-43DD-A3C5-ABC93AB0817D}" presName="parTxOnly" presStyleLbl="node1" presStyleIdx="6" presStyleCnt="7">
        <dgm:presLayoutVars>
          <dgm:bulletEnabled val="1"/>
        </dgm:presLayoutVars>
      </dgm:prSet>
      <dgm:spPr>
        <a:xfrm>
          <a:off x="10088760" y="0"/>
          <a:ext cx="2101453" cy="438150"/>
        </a:xfrm>
        <a:prstGeom prst="chevron">
          <a:avLst/>
        </a:prstGeom>
      </dgm:spPr>
    </dgm:pt>
  </dgm:ptLst>
  <dgm:cxnLst>
    <dgm:cxn modelId="{6758A709-E2F2-406B-A1DA-B2EA59D3B0A0}" srcId="{6DBACCAE-22B3-40FA-B165-DDE0D0E54DCD}" destId="{3DEAB227-AA1B-43DD-A3C5-ABC93AB0817D}" srcOrd="6" destOrd="0" parTransId="{587186E3-4448-4842-8111-063FB2126B57}" sibTransId="{9F751AFA-C668-4AB4-A751-5FE7F67F60C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DC45FE33-E7B4-4EBC-B6E3-2565502DB68A}" type="presOf" srcId="{3DEAB227-AA1B-43DD-A3C5-ABC93AB0817D}" destId="{D338CDD5-3241-497B-A220-9DB155113EC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2EBFB3C-E3E2-4D33-A8EB-E223B355A38F}" type="presParOf" srcId="{BA9BD525-FE47-4A72-BA24-5092D1FFA374}" destId="{CA6D6ACB-BABD-4703-8EBE-6825179C5C10}" srcOrd="11" destOrd="0" presId="urn:microsoft.com/office/officeart/2005/8/layout/hChevron3"/>
    <dgm:cxn modelId="{D2344E35-1824-4433-A3C4-F2DBBF6BC0C4}" type="presParOf" srcId="{BA9BD525-FE47-4A72-BA24-5092D1FFA374}" destId="{D338CDD5-3241-497B-A220-9DB155113EC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827380E8-25D4-4EC2-9D77-503540DEC150}">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Summary</a:t>
          </a:r>
        </a:p>
      </dgm:t>
    </dgm:pt>
    <dgm:pt modelId="{677E7674-1FCA-4067-9E42-3320F057925B}" type="parTrans" cxnId="{79266BC6-2E9A-476F-AC9D-EE23BC2BE6B0}">
      <dgm:prSet/>
      <dgm:spPr/>
      <dgm:t>
        <a:bodyPr/>
        <a:lstStyle/>
        <a:p>
          <a:endParaRPr lang="en-US"/>
        </a:p>
      </dgm:t>
    </dgm:pt>
    <dgm:pt modelId="{7C7D0D20-0BED-49B0-B0B5-DFEBC15109BA}" type="sibTrans" cxnId="{79266BC6-2E9A-476F-AC9D-EE23BC2BE6B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8407598" y="0"/>
          <a:ext cx="2101453" cy="438150"/>
        </a:xfrm>
        <a:prstGeom prst="chevron">
          <a:avLst/>
        </a:prstGeom>
      </dgm:spPr>
    </dgm:pt>
    <dgm:pt modelId="{571A64B1-6310-4751-B0F7-F388935BC743}" type="pres">
      <dgm:prSet presAssocID="{2668EBC2-B726-4DF2-837C-75D690D4F86A}" presName="parSpace" presStyleCnt="0"/>
      <dgm:spPr/>
    </dgm:pt>
    <dgm:pt modelId="{8E21F6F5-47E3-40FF-B818-AB5E2499028B}" type="pres">
      <dgm:prSet presAssocID="{827380E8-25D4-4EC2-9D77-503540DEC150}" presName="parTxOnly" presStyleLbl="node1" presStyleIdx="6" presStyleCnt="7">
        <dgm:presLayoutVars>
          <dgm:bulletEnabled val="1"/>
        </dgm:presLayoutVars>
      </dgm:prSet>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79266BC6-2E9A-476F-AC9D-EE23BC2BE6B0}" srcId="{6DBACCAE-22B3-40FA-B165-DDE0D0E54DCD}" destId="{827380E8-25D4-4EC2-9D77-503540DEC150}" srcOrd="6" destOrd="0" parTransId="{677E7674-1FCA-4067-9E42-3320F057925B}" sibTransId="{7C7D0D20-0BED-49B0-B0B5-DFEBC15109BA}"/>
    <dgm:cxn modelId="{79425FD6-4DBC-4ED3-B84C-A667D7651EEB}" type="presOf" srcId="{827380E8-25D4-4EC2-9D77-503540DEC150}" destId="{8E21F6F5-47E3-40FF-B818-AB5E2499028B}"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895527B9-F8A8-4FE5-B443-3BFBC29ACA98}" type="presParOf" srcId="{BA9BD525-FE47-4A72-BA24-5092D1FFA374}" destId="{571A64B1-6310-4751-B0F7-F388935BC743}" srcOrd="11" destOrd="0" presId="urn:microsoft.com/office/officeart/2005/8/layout/hChevron3"/>
    <dgm:cxn modelId="{D3ABAAE6-E30F-49C3-9BCE-FC39A1F2ED00}" type="presParOf" srcId="{BA9BD525-FE47-4A72-BA24-5092D1FFA374}" destId="{8E21F6F5-47E3-40FF-B818-AB5E2499028B}"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ED17B3-2301-43E9-ACB1-959C86BB46A2}" type="doc">
      <dgm:prSet loTypeId="urn:microsoft.com/office/officeart/2005/8/layout/hProcess7" loCatId="process" qsTypeId="urn:microsoft.com/office/officeart/2005/8/quickstyle/simple1" qsCatId="simple" csTypeId="urn:microsoft.com/office/officeart/2005/8/colors/accent1_2" csCatId="accent1" phldr="1"/>
      <dgm:spPr/>
      <dgm:t>
        <a:bodyPr/>
        <a:lstStyle/>
        <a:p>
          <a:endParaRPr lang="en-US"/>
        </a:p>
      </dgm:t>
    </dgm:pt>
    <dgm:pt modelId="{9A7A6783-CDA8-4AC0-B9AA-841D2E7FDCED}">
      <dgm:prSet phldrT="[Text]"/>
      <dgm:spPr/>
      <dgm:t>
        <a:bodyPr/>
        <a:lstStyle/>
        <a:p>
          <a:r>
            <a:rPr lang="en-US" dirty="0"/>
            <a:t>Hypothesis</a:t>
          </a:r>
        </a:p>
      </dgm:t>
    </dgm:pt>
    <dgm:pt modelId="{A6349498-F41A-4E5A-AFF7-DF60AA088F0C}" type="parTrans" cxnId="{9498E010-1648-4F98-B937-9A2E561374CC}">
      <dgm:prSet/>
      <dgm:spPr/>
      <dgm:t>
        <a:bodyPr/>
        <a:lstStyle/>
        <a:p>
          <a:endParaRPr lang="en-US"/>
        </a:p>
      </dgm:t>
    </dgm:pt>
    <dgm:pt modelId="{DC71D674-F194-469A-81D8-181C1C2A9A47}" type="sibTrans" cxnId="{9498E010-1648-4F98-B937-9A2E561374CC}">
      <dgm:prSet/>
      <dgm:spPr/>
      <dgm:t>
        <a:bodyPr/>
        <a:lstStyle/>
        <a:p>
          <a:endParaRPr lang="en-US"/>
        </a:p>
      </dgm:t>
    </dgm:pt>
    <dgm:pt modelId="{AD356F3F-D844-4B8C-B53F-111327922CBC}">
      <dgm:prSet phldrT="[Text]"/>
      <dgm:spPr/>
      <dgm:t>
        <a:bodyPr/>
        <a:lstStyle/>
        <a:p>
          <a:r>
            <a:rPr lang="en-US" dirty="0"/>
            <a:t>People are moving to the south west US and one of the factors is cost of living.</a:t>
          </a:r>
        </a:p>
      </dgm:t>
    </dgm:pt>
    <dgm:pt modelId="{6421E581-9DD2-46C7-A35F-AF9AD6179269}" type="parTrans" cxnId="{07568949-8812-47F0-A14E-35B6C5605921}">
      <dgm:prSet/>
      <dgm:spPr/>
      <dgm:t>
        <a:bodyPr/>
        <a:lstStyle/>
        <a:p>
          <a:endParaRPr lang="en-US"/>
        </a:p>
      </dgm:t>
    </dgm:pt>
    <dgm:pt modelId="{FA50F6CD-13D3-4C26-818F-5C17DCA6E61D}" type="sibTrans" cxnId="{07568949-8812-47F0-A14E-35B6C5605921}">
      <dgm:prSet/>
      <dgm:spPr/>
      <dgm:t>
        <a:bodyPr/>
        <a:lstStyle/>
        <a:p>
          <a:endParaRPr lang="en-US"/>
        </a:p>
      </dgm:t>
    </dgm:pt>
    <dgm:pt modelId="{B13A0021-0742-446C-8C1C-733E82BFE921}">
      <dgm:prSet phldrT="[Text]"/>
      <dgm:spPr/>
      <dgm:t>
        <a:bodyPr/>
        <a:lstStyle/>
        <a:p>
          <a:r>
            <a:rPr lang="en-US" dirty="0"/>
            <a:t>Questions</a:t>
          </a:r>
        </a:p>
      </dgm:t>
    </dgm:pt>
    <dgm:pt modelId="{E0A45AAB-B47A-428C-8E68-C23774D62AA9}" type="parTrans" cxnId="{954E05D1-D0DF-4DD9-B699-BA2B7C018270}">
      <dgm:prSet/>
      <dgm:spPr/>
      <dgm:t>
        <a:bodyPr/>
        <a:lstStyle/>
        <a:p>
          <a:endParaRPr lang="en-US"/>
        </a:p>
      </dgm:t>
    </dgm:pt>
    <dgm:pt modelId="{BA5362DC-E319-4A12-BB64-910F200F6B60}" type="sibTrans" cxnId="{954E05D1-D0DF-4DD9-B699-BA2B7C018270}">
      <dgm:prSet/>
      <dgm:spPr/>
      <dgm:t>
        <a:bodyPr/>
        <a:lstStyle/>
        <a:p>
          <a:endParaRPr lang="en-US"/>
        </a:p>
      </dgm:t>
    </dgm:pt>
    <dgm:pt modelId="{9F5EA878-B7A9-48BE-AA20-25869DD4CF70}">
      <dgm:prSet phldrT="[Text]"/>
      <dgm:spPr/>
      <dgm:t>
        <a:bodyPr/>
        <a:lstStyle/>
        <a:p>
          <a:pPr>
            <a:buFont typeface="Arial" panose="020B0604020202020204" pitchFamily="34" charset="0"/>
            <a:buChar char="•"/>
          </a:pPr>
          <a:r>
            <a:rPr lang="en-US" dirty="0"/>
            <a:t>1) What are the top 5 cities in the US people are moving to/from?</a:t>
          </a:r>
        </a:p>
      </dgm:t>
    </dgm:pt>
    <dgm:pt modelId="{E1806D3C-430B-48A3-AFA7-1F2A91869D5F}" type="parTrans" cxnId="{B381CEB8-B6F2-4068-BC1C-353F15350F2A}">
      <dgm:prSet/>
      <dgm:spPr/>
      <dgm:t>
        <a:bodyPr/>
        <a:lstStyle/>
        <a:p>
          <a:endParaRPr lang="en-US"/>
        </a:p>
      </dgm:t>
    </dgm:pt>
    <dgm:pt modelId="{3FD3B205-B55C-47FE-964E-8650B5898A5B}" type="sibTrans" cxnId="{B381CEB8-B6F2-4068-BC1C-353F15350F2A}">
      <dgm:prSet/>
      <dgm:spPr/>
      <dgm:t>
        <a:bodyPr/>
        <a:lstStyle/>
        <a:p>
          <a:endParaRPr lang="en-US"/>
        </a:p>
      </dgm:t>
    </dgm:pt>
    <dgm:pt modelId="{2E4E52FB-FADD-4D4B-A56D-3C277AF76B78}">
      <dgm:prSet phldrT="[Text]"/>
      <dgm:spPr/>
      <dgm:t>
        <a:bodyPr/>
        <a:lstStyle/>
        <a:p>
          <a:r>
            <a:rPr lang="en-US" dirty="0"/>
            <a:t>Summary of Findings</a:t>
          </a:r>
        </a:p>
      </dgm:t>
    </dgm:pt>
    <dgm:pt modelId="{88A2AD9B-03D0-47A9-83BB-E40B8C4572CA}" type="parTrans" cxnId="{77CFFDC0-B791-471C-B3B9-1A69F9F8550A}">
      <dgm:prSet/>
      <dgm:spPr/>
      <dgm:t>
        <a:bodyPr/>
        <a:lstStyle/>
        <a:p>
          <a:endParaRPr lang="en-US"/>
        </a:p>
      </dgm:t>
    </dgm:pt>
    <dgm:pt modelId="{87980658-C183-4E05-B868-C4280D5FC0C8}" type="sibTrans" cxnId="{77CFFDC0-B791-471C-B3B9-1A69F9F8550A}">
      <dgm:prSet/>
      <dgm:spPr/>
      <dgm:t>
        <a:bodyPr/>
        <a:lstStyle/>
        <a:p>
          <a:endParaRPr lang="en-US"/>
        </a:p>
      </dgm:t>
    </dgm:pt>
    <dgm:pt modelId="{C2349506-56BB-4090-A328-FA136DC06F5D}">
      <dgm:prSet phldrT="[Text]"/>
      <dgm:spPr/>
      <dgm:t>
        <a:bodyPr/>
        <a:lstStyle/>
        <a:p>
          <a:r>
            <a:rPr lang="en-US" dirty="0"/>
            <a:t>Based on the data collected, we are able to determine people are moving south west. Because there are too many factors that could be contributing to the </a:t>
          </a:r>
          <a:r>
            <a:rPr lang="en-US"/>
            <a:t>population shift, </a:t>
          </a:r>
          <a:r>
            <a:rPr lang="en-US" dirty="0"/>
            <a:t>we decided to focus on housing costs and average household income. Based on those factors, the only correlation that can be confirmed is housing costs.</a:t>
          </a:r>
        </a:p>
      </dgm:t>
    </dgm:pt>
    <dgm:pt modelId="{E0F787DE-AC1F-4440-B021-33673840DCD4}" type="parTrans" cxnId="{7CC4F433-6A84-4913-B69B-AF396A977940}">
      <dgm:prSet/>
      <dgm:spPr/>
      <dgm:t>
        <a:bodyPr/>
        <a:lstStyle/>
        <a:p>
          <a:endParaRPr lang="en-US"/>
        </a:p>
      </dgm:t>
    </dgm:pt>
    <dgm:pt modelId="{A032A59D-0F6B-4E34-8057-D3C106F09A81}" type="sibTrans" cxnId="{7CC4F433-6A84-4913-B69B-AF396A977940}">
      <dgm:prSet/>
      <dgm:spPr/>
      <dgm:t>
        <a:bodyPr/>
        <a:lstStyle/>
        <a:p>
          <a:endParaRPr lang="en-US"/>
        </a:p>
      </dgm:t>
    </dgm:pt>
    <dgm:pt modelId="{4364B7AE-0D0C-4969-8E4C-8A584F294C40}">
      <dgm:prSet/>
      <dgm:spPr/>
      <dgm:t>
        <a:bodyPr/>
        <a:lstStyle/>
        <a:p>
          <a:pPr>
            <a:buNone/>
          </a:pPr>
          <a:r>
            <a:rPr lang="en-US" dirty="0"/>
            <a:t>2) What regions of the US people are moving to/from?</a:t>
          </a:r>
        </a:p>
      </dgm:t>
    </dgm:pt>
    <dgm:pt modelId="{D4638A7B-D573-4B45-A0DD-6F7E4A224C63}" type="parTrans" cxnId="{D71A3ADD-8C70-4447-9B75-D890962D07BE}">
      <dgm:prSet/>
      <dgm:spPr/>
      <dgm:t>
        <a:bodyPr/>
        <a:lstStyle/>
        <a:p>
          <a:endParaRPr lang="en-US"/>
        </a:p>
      </dgm:t>
    </dgm:pt>
    <dgm:pt modelId="{0AC06DA6-529D-4A81-8CAE-C57EF4C9E6BB}" type="sibTrans" cxnId="{D71A3ADD-8C70-4447-9B75-D890962D07BE}">
      <dgm:prSet/>
      <dgm:spPr/>
      <dgm:t>
        <a:bodyPr/>
        <a:lstStyle/>
        <a:p>
          <a:endParaRPr lang="en-US"/>
        </a:p>
      </dgm:t>
    </dgm:pt>
    <dgm:pt modelId="{85060652-F6A2-46B3-9DEA-9365916D62BA}">
      <dgm:prSet/>
      <dgm:spPr/>
      <dgm:t>
        <a:bodyPr/>
        <a:lstStyle/>
        <a:p>
          <a:pPr>
            <a:buNone/>
          </a:pPr>
          <a:r>
            <a:rPr lang="en-US" dirty="0"/>
            <a:t>3) What are some of the factors contributing to the population shift?</a:t>
          </a:r>
        </a:p>
      </dgm:t>
    </dgm:pt>
    <dgm:pt modelId="{2BFD2C73-32E8-422B-9FC4-E5E2C36D888E}" type="parTrans" cxnId="{F22A1F7F-554A-4D89-BED0-1318E297B41E}">
      <dgm:prSet/>
      <dgm:spPr/>
      <dgm:t>
        <a:bodyPr/>
        <a:lstStyle/>
        <a:p>
          <a:endParaRPr lang="en-US"/>
        </a:p>
      </dgm:t>
    </dgm:pt>
    <dgm:pt modelId="{CE909BC2-81F7-481F-9ED3-4BFC9447D498}" type="sibTrans" cxnId="{F22A1F7F-554A-4D89-BED0-1318E297B41E}">
      <dgm:prSet/>
      <dgm:spPr/>
      <dgm:t>
        <a:bodyPr/>
        <a:lstStyle/>
        <a:p>
          <a:endParaRPr lang="en-US"/>
        </a:p>
      </dgm:t>
    </dgm:pt>
    <dgm:pt modelId="{FE7A37AB-5CE9-46CC-A28D-EE9C414CFDE4}" type="pres">
      <dgm:prSet presAssocID="{1FED17B3-2301-43E9-ACB1-959C86BB46A2}" presName="Name0" presStyleCnt="0">
        <dgm:presLayoutVars>
          <dgm:dir/>
          <dgm:animLvl val="lvl"/>
          <dgm:resizeHandles val="exact"/>
        </dgm:presLayoutVars>
      </dgm:prSet>
      <dgm:spPr/>
    </dgm:pt>
    <dgm:pt modelId="{A1572181-ECA1-419B-B24E-C26488093CD2}" type="pres">
      <dgm:prSet presAssocID="{9A7A6783-CDA8-4AC0-B9AA-841D2E7FDCED}" presName="compositeNode" presStyleCnt="0">
        <dgm:presLayoutVars>
          <dgm:bulletEnabled val="1"/>
        </dgm:presLayoutVars>
      </dgm:prSet>
      <dgm:spPr/>
    </dgm:pt>
    <dgm:pt modelId="{5F95949D-E21C-4771-810A-0D94B3D4417D}" type="pres">
      <dgm:prSet presAssocID="{9A7A6783-CDA8-4AC0-B9AA-841D2E7FDCED}" presName="bgRect" presStyleLbl="node1" presStyleIdx="0" presStyleCnt="3"/>
      <dgm:spPr/>
    </dgm:pt>
    <dgm:pt modelId="{6F5A6918-E235-476E-B34C-271A2A46075F}" type="pres">
      <dgm:prSet presAssocID="{9A7A6783-CDA8-4AC0-B9AA-841D2E7FDCED}" presName="parentNode" presStyleLbl="node1" presStyleIdx="0" presStyleCnt="3">
        <dgm:presLayoutVars>
          <dgm:chMax val="0"/>
          <dgm:bulletEnabled val="1"/>
        </dgm:presLayoutVars>
      </dgm:prSet>
      <dgm:spPr/>
    </dgm:pt>
    <dgm:pt modelId="{8416EB38-0284-4488-98AD-3A7FA8EA70CC}" type="pres">
      <dgm:prSet presAssocID="{9A7A6783-CDA8-4AC0-B9AA-841D2E7FDCED}" presName="childNode" presStyleLbl="node1" presStyleIdx="0" presStyleCnt="3">
        <dgm:presLayoutVars>
          <dgm:bulletEnabled val="1"/>
        </dgm:presLayoutVars>
      </dgm:prSet>
      <dgm:spPr/>
    </dgm:pt>
    <dgm:pt modelId="{B6C78A87-270D-4A01-AED0-781F7483E89A}" type="pres">
      <dgm:prSet presAssocID="{DC71D674-F194-469A-81D8-181C1C2A9A47}" presName="hSp" presStyleCnt="0"/>
      <dgm:spPr/>
    </dgm:pt>
    <dgm:pt modelId="{80DA3B38-49A1-4BE7-9CFC-15ADB1CADA44}" type="pres">
      <dgm:prSet presAssocID="{DC71D674-F194-469A-81D8-181C1C2A9A47}" presName="vProcSp" presStyleCnt="0"/>
      <dgm:spPr/>
    </dgm:pt>
    <dgm:pt modelId="{E8A7D06E-2B94-4FAB-9271-06CEF13BE66A}" type="pres">
      <dgm:prSet presAssocID="{DC71D674-F194-469A-81D8-181C1C2A9A47}" presName="vSp1" presStyleCnt="0"/>
      <dgm:spPr/>
    </dgm:pt>
    <dgm:pt modelId="{93E5B0D5-EEE2-43A8-9F49-1CA44B94D2F1}" type="pres">
      <dgm:prSet presAssocID="{DC71D674-F194-469A-81D8-181C1C2A9A47}" presName="simulatedConn" presStyleLbl="solidFgAcc1" presStyleIdx="0" presStyleCnt="2"/>
      <dgm:spPr/>
    </dgm:pt>
    <dgm:pt modelId="{0A37238B-5B87-4726-ACB4-B8A0CB6B0F4A}" type="pres">
      <dgm:prSet presAssocID="{DC71D674-F194-469A-81D8-181C1C2A9A47}" presName="vSp2" presStyleCnt="0"/>
      <dgm:spPr/>
    </dgm:pt>
    <dgm:pt modelId="{0D4E2804-9F11-4CCA-AD48-1F69FDB946E8}" type="pres">
      <dgm:prSet presAssocID="{DC71D674-F194-469A-81D8-181C1C2A9A47}" presName="sibTrans" presStyleCnt="0"/>
      <dgm:spPr/>
    </dgm:pt>
    <dgm:pt modelId="{BEB3CFE4-5AF4-4DC9-8F1F-48FC5F462C0B}" type="pres">
      <dgm:prSet presAssocID="{B13A0021-0742-446C-8C1C-733E82BFE921}" presName="compositeNode" presStyleCnt="0">
        <dgm:presLayoutVars>
          <dgm:bulletEnabled val="1"/>
        </dgm:presLayoutVars>
      </dgm:prSet>
      <dgm:spPr/>
    </dgm:pt>
    <dgm:pt modelId="{0E40B7F0-2609-41B0-BEFF-80E2563988F5}" type="pres">
      <dgm:prSet presAssocID="{B13A0021-0742-446C-8C1C-733E82BFE921}" presName="bgRect" presStyleLbl="node1" presStyleIdx="1" presStyleCnt="3"/>
      <dgm:spPr/>
    </dgm:pt>
    <dgm:pt modelId="{9B943EDD-4AAF-4F00-BD4A-F1DB4A8B85B5}" type="pres">
      <dgm:prSet presAssocID="{B13A0021-0742-446C-8C1C-733E82BFE921}" presName="parentNode" presStyleLbl="node1" presStyleIdx="1" presStyleCnt="3">
        <dgm:presLayoutVars>
          <dgm:chMax val="0"/>
          <dgm:bulletEnabled val="1"/>
        </dgm:presLayoutVars>
      </dgm:prSet>
      <dgm:spPr/>
    </dgm:pt>
    <dgm:pt modelId="{ED7A7A1B-125D-420C-9435-86CAEF711D03}" type="pres">
      <dgm:prSet presAssocID="{B13A0021-0742-446C-8C1C-733E82BFE921}" presName="childNode" presStyleLbl="node1" presStyleIdx="1" presStyleCnt="3">
        <dgm:presLayoutVars>
          <dgm:bulletEnabled val="1"/>
        </dgm:presLayoutVars>
      </dgm:prSet>
      <dgm:spPr/>
    </dgm:pt>
    <dgm:pt modelId="{81BD2EA2-26A2-4EFA-90D6-E4A12AF99B3D}" type="pres">
      <dgm:prSet presAssocID="{BA5362DC-E319-4A12-BB64-910F200F6B60}" presName="hSp" presStyleCnt="0"/>
      <dgm:spPr/>
    </dgm:pt>
    <dgm:pt modelId="{5C80B537-8173-4D3C-B83E-FA92D1719A56}" type="pres">
      <dgm:prSet presAssocID="{BA5362DC-E319-4A12-BB64-910F200F6B60}" presName="vProcSp" presStyleCnt="0"/>
      <dgm:spPr/>
    </dgm:pt>
    <dgm:pt modelId="{F07CA590-568D-4002-8FDD-FE9D2CE8DEBD}" type="pres">
      <dgm:prSet presAssocID="{BA5362DC-E319-4A12-BB64-910F200F6B60}" presName="vSp1" presStyleCnt="0"/>
      <dgm:spPr/>
    </dgm:pt>
    <dgm:pt modelId="{11F68F8D-B2F7-4643-80BB-2D1369580C5F}" type="pres">
      <dgm:prSet presAssocID="{BA5362DC-E319-4A12-BB64-910F200F6B60}" presName="simulatedConn" presStyleLbl="solidFgAcc1" presStyleIdx="1" presStyleCnt="2"/>
      <dgm:spPr/>
    </dgm:pt>
    <dgm:pt modelId="{9FEEE1DA-69E5-47CC-AA4E-A648477FCA05}" type="pres">
      <dgm:prSet presAssocID="{BA5362DC-E319-4A12-BB64-910F200F6B60}" presName="vSp2" presStyleCnt="0"/>
      <dgm:spPr/>
    </dgm:pt>
    <dgm:pt modelId="{DECE57D4-9790-4C18-8705-62F73A51B988}" type="pres">
      <dgm:prSet presAssocID="{BA5362DC-E319-4A12-BB64-910F200F6B60}" presName="sibTrans" presStyleCnt="0"/>
      <dgm:spPr/>
    </dgm:pt>
    <dgm:pt modelId="{4A1ECBF9-79A9-4B06-B12A-EF1C9CFD7448}" type="pres">
      <dgm:prSet presAssocID="{2E4E52FB-FADD-4D4B-A56D-3C277AF76B78}" presName="compositeNode" presStyleCnt="0">
        <dgm:presLayoutVars>
          <dgm:bulletEnabled val="1"/>
        </dgm:presLayoutVars>
      </dgm:prSet>
      <dgm:spPr/>
    </dgm:pt>
    <dgm:pt modelId="{414F6DDC-CE07-4277-A0E7-E91F8006EB5B}" type="pres">
      <dgm:prSet presAssocID="{2E4E52FB-FADD-4D4B-A56D-3C277AF76B78}" presName="bgRect" presStyleLbl="node1" presStyleIdx="2" presStyleCnt="3"/>
      <dgm:spPr/>
    </dgm:pt>
    <dgm:pt modelId="{DB72D333-94E5-4405-B42F-0E6C4F5185E5}" type="pres">
      <dgm:prSet presAssocID="{2E4E52FB-FADD-4D4B-A56D-3C277AF76B78}" presName="parentNode" presStyleLbl="node1" presStyleIdx="2" presStyleCnt="3">
        <dgm:presLayoutVars>
          <dgm:chMax val="0"/>
          <dgm:bulletEnabled val="1"/>
        </dgm:presLayoutVars>
      </dgm:prSet>
      <dgm:spPr/>
    </dgm:pt>
    <dgm:pt modelId="{186F984A-23CB-4D10-96C4-9417F29E375B}" type="pres">
      <dgm:prSet presAssocID="{2E4E52FB-FADD-4D4B-A56D-3C277AF76B78}" presName="childNode" presStyleLbl="node1" presStyleIdx="2" presStyleCnt="3">
        <dgm:presLayoutVars>
          <dgm:bulletEnabled val="1"/>
        </dgm:presLayoutVars>
      </dgm:prSet>
      <dgm:spPr/>
    </dgm:pt>
  </dgm:ptLst>
  <dgm:cxnLst>
    <dgm:cxn modelId="{9498E010-1648-4F98-B937-9A2E561374CC}" srcId="{1FED17B3-2301-43E9-ACB1-959C86BB46A2}" destId="{9A7A6783-CDA8-4AC0-B9AA-841D2E7FDCED}" srcOrd="0" destOrd="0" parTransId="{A6349498-F41A-4E5A-AFF7-DF60AA088F0C}" sibTransId="{DC71D674-F194-469A-81D8-181C1C2A9A47}"/>
    <dgm:cxn modelId="{F46AD717-21E9-4025-9CB5-CBEDBB11B4A3}" type="presOf" srcId="{85060652-F6A2-46B3-9DEA-9365916D62BA}" destId="{ED7A7A1B-125D-420C-9435-86CAEF711D03}" srcOrd="0" destOrd="2" presId="urn:microsoft.com/office/officeart/2005/8/layout/hProcess7"/>
    <dgm:cxn modelId="{68076A1B-23D9-4ACF-9AF7-5E3A8410E728}" type="presOf" srcId="{2E4E52FB-FADD-4D4B-A56D-3C277AF76B78}" destId="{414F6DDC-CE07-4277-A0E7-E91F8006EB5B}" srcOrd="0" destOrd="0" presId="urn:microsoft.com/office/officeart/2005/8/layout/hProcess7"/>
    <dgm:cxn modelId="{EE5C2B1C-03CB-46E4-8339-367968B39B15}" type="presOf" srcId="{9A7A6783-CDA8-4AC0-B9AA-841D2E7FDCED}" destId="{6F5A6918-E235-476E-B34C-271A2A46075F}" srcOrd="1" destOrd="0" presId="urn:microsoft.com/office/officeart/2005/8/layout/hProcess7"/>
    <dgm:cxn modelId="{26AFB421-5DF2-403C-8C9E-E994F94D5C00}" type="presOf" srcId="{2E4E52FB-FADD-4D4B-A56D-3C277AF76B78}" destId="{DB72D333-94E5-4405-B42F-0E6C4F5185E5}" srcOrd="1" destOrd="0" presId="urn:microsoft.com/office/officeart/2005/8/layout/hProcess7"/>
    <dgm:cxn modelId="{35AF992B-07FE-4CE3-B86D-F29B2FBC5818}" type="presOf" srcId="{4364B7AE-0D0C-4969-8E4C-8A584F294C40}" destId="{ED7A7A1B-125D-420C-9435-86CAEF711D03}" srcOrd="0" destOrd="1" presId="urn:microsoft.com/office/officeart/2005/8/layout/hProcess7"/>
    <dgm:cxn modelId="{7C2FE42B-323B-4727-935A-FC8C599B4952}" type="presOf" srcId="{1FED17B3-2301-43E9-ACB1-959C86BB46A2}" destId="{FE7A37AB-5CE9-46CC-A28D-EE9C414CFDE4}" srcOrd="0" destOrd="0" presId="urn:microsoft.com/office/officeart/2005/8/layout/hProcess7"/>
    <dgm:cxn modelId="{7CC4F433-6A84-4913-B69B-AF396A977940}" srcId="{2E4E52FB-FADD-4D4B-A56D-3C277AF76B78}" destId="{C2349506-56BB-4090-A328-FA136DC06F5D}" srcOrd="0" destOrd="0" parTransId="{E0F787DE-AC1F-4440-B021-33673840DCD4}" sibTransId="{A032A59D-0F6B-4E34-8057-D3C106F09A81}"/>
    <dgm:cxn modelId="{D3956B38-DFA9-4C3A-855F-21516A531FDF}" type="presOf" srcId="{B13A0021-0742-446C-8C1C-733E82BFE921}" destId="{9B943EDD-4AAF-4F00-BD4A-F1DB4A8B85B5}" srcOrd="1" destOrd="0" presId="urn:microsoft.com/office/officeart/2005/8/layout/hProcess7"/>
    <dgm:cxn modelId="{07568949-8812-47F0-A14E-35B6C5605921}" srcId="{9A7A6783-CDA8-4AC0-B9AA-841D2E7FDCED}" destId="{AD356F3F-D844-4B8C-B53F-111327922CBC}" srcOrd="0" destOrd="0" parTransId="{6421E581-9DD2-46C7-A35F-AF9AD6179269}" sibTransId="{FA50F6CD-13D3-4C26-818F-5C17DCA6E61D}"/>
    <dgm:cxn modelId="{EA419B4E-0537-48E0-8A3D-BF5A2C59C44E}" type="presOf" srcId="{9A7A6783-CDA8-4AC0-B9AA-841D2E7FDCED}" destId="{5F95949D-E21C-4771-810A-0D94B3D4417D}" srcOrd="0" destOrd="0" presId="urn:microsoft.com/office/officeart/2005/8/layout/hProcess7"/>
    <dgm:cxn modelId="{C162E258-E179-41A9-B51F-147F1C34F5D0}" type="presOf" srcId="{AD356F3F-D844-4B8C-B53F-111327922CBC}" destId="{8416EB38-0284-4488-98AD-3A7FA8EA70CC}" srcOrd="0" destOrd="0" presId="urn:microsoft.com/office/officeart/2005/8/layout/hProcess7"/>
    <dgm:cxn modelId="{F22A1F7F-554A-4D89-BED0-1318E297B41E}" srcId="{B13A0021-0742-446C-8C1C-733E82BFE921}" destId="{85060652-F6A2-46B3-9DEA-9365916D62BA}" srcOrd="2" destOrd="0" parTransId="{2BFD2C73-32E8-422B-9FC4-E5E2C36D888E}" sibTransId="{CE909BC2-81F7-481F-9ED3-4BFC9447D498}"/>
    <dgm:cxn modelId="{08EBEF89-423D-42AF-B29F-2D41DD4D77D9}" type="presOf" srcId="{C2349506-56BB-4090-A328-FA136DC06F5D}" destId="{186F984A-23CB-4D10-96C4-9417F29E375B}" srcOrd="0" destOrd="0" presId="urn:microsoft.com/office/officeart/2005/8/layout/hProcess7"/>
    <dgm:cxn modelId="{24A9D4B0-4F9F-41EA-B783-6347DF5A8D4C}" type="presOf" srcId="{B13A0021-0742-446C-8C1C-733E82BFE921}" destId="{0E40B7F0-2609-41B0-BEFF-80E2563988F5}" srcOrd="0" destOrd="0" presId="urn:microsoft.com/office/officeart/2005/8/layout/hProcess7"/>
    <dgm:cxn modelId="{B381CEB8-B6F2-4068-BC1C-353F15350F2A}" srcId="{B13A0021-0742-446C-8C1C-733E82BFE921}" destId="{9F5EA878-B7A9-48BE-AA20-25869DD4CF70}" srcOrd="0" destOrd="0" parTransId="{E1806D3C-430B-48A3-AFA7-1F2A91869D5F}" sibTransId="{3FD3B205-B55C-47FE-964E-8650B5898A5B}"/>
    <dgm:cxn modelId="{77CFFDC0-B791-471C-B3B9-1A69F9F8550A}" srcId="{1FED17B3-2301-43E9-ACB1-959C86BB46A2}" destId="{2E4E52FB-FADD-4D4B-A56D-3C277AF76B78}" srcOrd="2" destOrd="0" parTransId="{88A2AD9B-03D0-47A9-83BB-E40B8C4572CA}" sibTransId="{87980658-C183-4E05-B868-C4280D5FC0C8}"/>
    <dgm:cxn modelId="{954E05D1-D0DF-4DD9-B699-BA2B7C018270}" srcId="{1FED17B3-2301-43E9-ACB1-959C86BB46A2}" destId="{B13A0021-0742-446C-8C1C-733E82BFE921}" srcOrd="1" destOrd="0" parTransId="{E0A45AAB-B47A-428C-8E68-C23774D62AA9}" sibTransId="{BA5362DC-E319-4A12-BB64-910F200F6B60}"/>
    <dgm:cxn modelId="{A109BFDB-B563-4F09-A3E2-FF1524C073ED}" type="presOf" srcId="{9F5EA878-B7A9-48BE-AA20-25869DD4CF70}" destId="{ED7A7A1B-125D-420C-9435-86CAEF711D03}" srcOrd="0" destOrd="0" presId="urn:microsoft.com/office/officeart/2005/8/layout/hProcess7"/>
    <dgm:cxn modelId="{D71A3ADD-8C70-4447-9B75-D890962D07BE}" srcId="{B13A0021-0742-446C-8C1C-733E82BFE921}" destId="{4364B7AE-0D0C-4969-8E4C-8A584F294C40}" srcOrd="1" destOrd="0" parTransId="{D4638A7B-D573-4B45-A0DD-6F7E4A224C63}" sibTransId="{0AC06DA6-529D-4A81-8CAE-C57EF4C9E6BB}"/>
    <dgm:cxn modelId="{6009F363-6583-45B1-8FFB-9ED5BC49EAA9}" type="presParOf" srcId="{FE7A37AB-5CE9-46CC-A28D-EE9C414CFDE4}" destId="{A1572181-ECA1-419B-B24E-C26488093CD2}" srcOrd="0" destOrd="0" presId="urn:microsoft.com/office/officeart/2005/8/layout/hProcess7"/>
    <dgm:cxn modelId="{0ADCFE9B-81A6-4DCE-AFA7-D5D4BE54E600}" type="presParOf" srcId="{A1572181-ECA1-419B-B24E-C26488093CD2}" destId="{5F95949D-E21C-4771-810A-0D94B3D4417D}" srcOrd="0" destOrd="0" presId="urn:microsoft.com/office/officeart/2005/8/layout/hProcess7"/>
    <dgm:cxn modelId="{33F1D57E-36B4-43E5-A581-7042A0BB4D5C}" type="presParOf" srcId="{A1572181-ECA1-419B-B24E-C26488093CD2}" destId="{6F5A6918-E235-476E-B34C-271A2A46075F}" srcOrd="1" destOrd="0" presId="urn:microsoft.com/office/officeart/2005/8/layout/hProcess7"/>
    <dgm:cxn modelId="{53C4FC40-57BD-4495-8E3E-9CAD9BE28150}" type="presParOf" srcId="{A1572181-ECA1-419B-B24E-C26488093CD2}" destId="{8416EB38-0284-4488-98AD-3A7FA8EA70CC}" srcOrd="2" destOrd="0" presId="urn:microsoft.com/office/officeart/2005/8/layout/hProcess7"/>
    <dgm:cxn modelId="{7DE23E2B-8C8E-496A-B77C-679306F452FC}" type="presParOf" srcId="{FE7A37AB-5CE9-46CC-A28D-EE9C414CFDE4}" destId="{B6C78A87-270D-4A01-AED0-781F7483E89A}" srcOrd="1" destOrd="0" presId="urn:microsoft.com/office/officeart/2005/8/layout/hProcess7"/>
    <dgm:cxn modelId="{3EAB950D-D281-40C6-9DC7-AB70FD299359}" type="presParOf" srcId="{FE7A37AB-5CE9-46CC-A28D-EE9C414CFDE4}" destId="{80DA3B38-49A1-4BE7-9CFC-15ADB1CADA44}" srcOrd="2" destOrd="0" presId="urn:microsoft.com/office/officeart/2005/8/layout/hProcess7"/>
    <dgm:cxn modelId="{0B06B884-0C40-4B00-8E7B-EC22628F01AB}" type="presParOf" srcId="{80DA3B38-49A1-4BE7-9CFC-15ADB1CADA44}" destId="{E8A7D06E-2B94-4FAB-9271-06CEF13BE66A}" srcOrd="0" destOrd="0" presId="urn:microsoft.com/office/officeart/2005/8/layout/hProcess7"/>
    <dgm:cxn modelId="{B069061E-F588-4886-A32C-829391DC4FAC}" type="presParOf" srcId="{80DA3B38-49A1-4BE7-9CFC-15ADB1CADA44}" destId="{93E5B0D5-EEE2-43A8-9F49-1CA44B94D2F1}" srcOrd="1" destOrd="0" presId="urn:microsoft.com/office/officeart/2005/8/layout/hProcess7"/>
    <dgm:cxn modelId="{6D8E5632-D3CF-4E12-896F-71C5920E986A}" type="presParOf" srcId="{80DA3B38-49A1-4BE7-9CFC-15ADB1CADA44}" destId="{0A37238B-5B87-4726-ACB4-B8A0CB6B0F4A}" srcOrd="2" destOrd="0" presId="urn:microsoft.com/office/officeart/2005/8/layout/hProcess7"/>
    <dgm:cxn modelId="{432061D2-CBE3-409D-9B9A-4494D5DE386D}" type="presParOf" srcId="{FE7A37AB-5CE9-46CC-A28D-EE9C414CFDE4}" destId="{0D4E2804-9F11-4CCA-AD48-1F69FDB946E8}" srcOrd="3" destOrd="0" presId="urn:microsoft.com/office/officeart/2005/8/layout/hProcess7"/>
    <dgm:cxn modelId="{BCC2DE2D-C1D6-4F08-B0EB-035EA4DCBB15}" type="presParOf" srcId="{FE7A37AB-5CE9-46CC-A28D-EE9C414CFDE4}" destId="{BEB3CFE4-5AF4-4DC9-8F1F-48FC5F462C0B}" srcOrd="4" destOrd="0" presId="urn:microsoft.com/office/officeart/2005/8/layout/hProcess7"/>
    <dgm:cxn modelId="{AC203FD7-6FA7-4D43-9ECA-F2DC65AD5094}" type="presParOf" srcId="{BEB3CFE4-5AF4-4DC9-8F1F-48FC5F462C0B}" destId="{0E40B7F0-2609-41B0-BEFF-80E2563988F5}" srcOrd="0" destOrd="0" presId="urn:microsoft.com/office/officeart/2005/8/layout/hProcess7"/>
    <dgm:cxn modelId="{53477283-7CFF-467C-BFB8-5681D580D48D}" type="presParOf" srcId="{BEB3CFE4-5AF4-4DC9-8F1F-48FC5F462C0B}" destId="{9B943EDD-4AAF-4F00-BD4A-F1DB4A8B85B5}" srcOrd="1" destOrd="0" presId="urn:microsoft.com/office/officeart/2005/8/layout/hProcess7"/>
    <dgm:cxn modelId="{CD7FFB56-F898-464F-A2D8-82F78D610709}" type="presParOf" srcId="{BEB3CFE4-5AF4-4DC9-8F1F-48FC5F462C0B}" destId="{ED7A7A1B-125D-420C-9435-86CAEF711D03}" srcOrd="2" destOrd="0" presId="urn:microsoft.com/office/officeart/2005/8/layout/hProcess7"/>
    <dgm:cxn modelId="{42FA3F40-2340-4E3D-A76D-BD7B8220F0C3}" type="presParOf" srcId="{FE7A37AB-5CE9-46CC-A28D-EE9C414CFDE4}" destId="{81BD2EA2-26A2-4EFA-90D6-E4A12AF99B3D}" srcOrd="5" destOrd="0" presId="urn:microsoft.com/office/officeart/2005/8/layout/hProcess7"/>
    <dgm:cxn modelId="{F42B4953-2E38-4923-8618-0C0AFCF52A46}" type="presParOf" srcId="{FE7A37AB-5CE9-46CC-A28D-EE9C414CFDE4}" destId="{5C80B537-8173-4D3C-B83E-FA92D1719A56}" srcOrd="6" destOrd="0" presId="urn:microsoft.com/office/officeart/2005/8/layout/hProcess7"/>
    <dgm:cxn modelId="{D71EFBF7-6C32-4199-8C3A-71C799623A50}" type="presParOf" srcId="{5C80B537-8173-4D3C-B83E-FA92D1719A56}" destId="{F07CA590-568D-4002-8FDD-FE9D2CE8DEBD}" srcOrd="0" destOrd="0" presId="urn:microsoft.com/office/officeart/2005/8/layout/hProcess7"/>
    <dgm:cxn modelId="{C2D95AFE-060B-44F2-A5F7-BEAD45009ADC}" type="presParOf" srcId="{5C80B537-8173-4D3C-B83E-FA92D1719A56}" destId="{11F68F8D-B2F7-4643-80BB-2D1369580C5F}" srcOrd="1" destOrd="0" presId="urn:microsoft.com/office/officeart/2005/8/layout/hProcess7"/>
    <dgm:cxn modelId="{F9ACFC41-1C1D-45C9-8A8D-15195AA8474C}" type="presParOf" srcId="{5C80B537-8173-4D3C-B83E-FA92D1719A56}" destId="{9FEEE1DA-69E5-47CC-AA4E-A648477FCA05}" srcOrd="2" destOrd="0" presId="urn:microsoft.com/office/officeart/2005/8/layout/hProcess7"/>
    <dgm:cxn modelId="{AEFF3B80-5191-47A9-8864-F6FEC9A98D68}" type="presParOf" srcId="{FE7A37AB-5CE9-46CC-A28D-EE9C414CFDE4}" destId="{DECE57D4-9790-4C18-8705-62F73A51B988}" srcOrd="7" destOrd="0" presId="urn:microsoft.com/office/officeart/2005/8/layout/hProcess7"/>
    <dgm:cxn modelId="{463FF2FA-8AFF-44A0-BBE7-B528BC1134B2}" type="presParOf" srcId="{FE7A37AB-5CE9-46CC-A28D-EE9C414CFDE4}" destId="{4A1ECBF9-79A9-4B06-B12A-EF1C9CFD7448}" srcOrd="8" destOrd="0" presId="urn:microsoft.com/office/officeart/2005/8/layout/hProcess7"/>
    <dgm:cxn modelId="{D9373AB7-7251-4F7B-A940-B6EDF17EDE07}" type="presParOf" srcId="{4A1ECBF9-79A9-4B06-B12A-EF1C9CFD7448}" destId="{414F6DDC-CE07-4277-A0E7-E91F8006EB5B}" srcOrd="0" destOrd="0" presId="urn:microsoft.com/office/officeart/2005/8/layout/hProcess7"/>
    <dgm:cxn modelId="{66CF8A6A-8616-4E2B-BAFA-4BA42F34623C}" type="presParOf" srcId="{4A1ECBF9-79A9-4B06-B12A-EF1C9CFD7448}" destId="{DB72D333-94E5-4405-B42F-0E6C4F5185E5}" srcOrd="1" destOrd="0" presId="urn:microsoft.com/office/officeart/2005/8/layout/hProcess7"/>
    <dgm:cxn modelId="{5B744605-5347-44CD-9778-A43AF6E4AFAF}" type="presParOf" srcId="{4A1ECBF9-79A9-4B06-B12A-EF1C9CFD7448}" destId="{186F984A-23CB-4D10-96C4-9417F29E375B}" srcOrd="2" destOrd="0" presId="urn:microsoft.com/office/officeart/2005/8/layout/hProcess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a:solidFill>
          <a:srgbClr val="92D050"/>
        </a:solidFill>
      </dgm:spPr>
      <dgm:t>
        <a:bodyPr/>
        <a:lstStyle/>
        <a:p>
          <a:r>
            <a:rPr lang="en-US" dirty="0">
              <a:solidFill>
                <a:schemeClr val="tx1"/>
              </a:solidFill>
            </a:rPr>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dgm:t>
        <a:bodyPr/>
        <a:lstStyle/>
        <a:p>
          <a:r>
            <a:rPr lang="en-US" dirty="0"/>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0E1334B9-5F9E-4ECF-9D77-FF20B9742DF2}">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013ACA27-73DC-49F9-A91C-FFB78CE7AE26}" type="parTrans" cxnId="{036C824D-5374-4526-AC57-C8DE54C12AAF}">
      <dgm:prSet/>
      <dgm:spPr/>
      <dgm:t>
        <a:bodyPr/>
        <a:lstStyle/>
        <a:p>
          <a:endParaRPr lang="en-US"/>
        </a:p>
      </dgm:t>
    </dgm:pt>
    <dgm:pt modelId="{AF93CFB3-28C7-4AD0-A6C8-E98C2D86A1D5}" type="sibTrans" cxnId="{036C824D-5374-4526-AC57-C8DE54C12AAF}">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11954CD0-684F-47FB-A399-69DDB49CD6A0}" type="pres">
      <dgm:prSet presAssocID="{2668EBC2-B726-4DF2-837C-75D690D4F86A}" presName="parSpace" presStyleCnt="0"/>
      <dgm:spPr/>
    </dgm:pt>
    <dgm:pt modelId="{DB654BB6-ADF1-4B38-8535-D6904E880B70}" type="pres">
      <dgm:prSet presAssocID="{0E1334B9-5F9E-4ECF-9D77-FF20B9742DF2}"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542CF828-0599-4F61-B2DD-ABC7DBF283F6}" type="presOf" srcId="{0E1334B9-5F9E-4ECF-9D77-FF20B9742DF2}" destId="{DB654BB6-ADF1-4B38-8535-D6904E880B7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036C824D-5374-4526-AC57-C8DE54C12AAF}" srcId="{6DBACCAE-22B3-40FA-B165-DDE0D0E54DCD}" destId="{0E1334B9-5F9E-4ECF-9D77-FF20B9742DF2}" srcOrd="6" destOrd="0" parTransId="{013ACA27-73DC-49F9-A91C-FFB78CE7AE26}" sibTransId="{AF93CFB3-28C7-4AD0-A6C8-E98C2D86A1D5}"/>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DE24F9F8-5E2D-4DAB-B094-C4017D6D06B8}" type="presParOf" srcId="{BA9BD525-FE47-4A72-BA24-5092D1FFA374}" destId="{11954CD0-684F-47FB-A399-69DDB49CD6A0}" srcOrd="11" destOrd="0" presId="urn:microsoft.com/office/officeart/2005/8/layout/hChevron3"/>
    <dgm:cxn modelId="{42A9AD2A-4026-4773-B6E5-072D2DFBF8DA}" type="presParOf" srcId="{BA9BD525-FE47-4A72-BA24-5092D1FFA374}" destId="{DB654BB6-ADF1-4B38-8535-D6904E880B7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a:solidFill>
          <a:srgbClr val="92D050"/>
        </a:solidFill>
      </dgm:spPr>
      <dgm:t>
        <a:bodyPr/>
        <a:lstStyle/>
        <a:p>
          <a:r>
            <a:rPr lang="en-US" dirty="0">
              <a:solidFill>
                <a:schemeClr val="tx1"/>
              </a:solidFill>
            </a:rPr>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dgm:t>
        <a:bodyPr/>
        <a:lstStyle/>
        <a:p>
          <a:r>
            <a:rPr lang="en-US" dirty="0"/>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B05EDB99-9567-4E2D-A9F3-0073A3CE2102}">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6FD61C2A-672D-438F-A5E7-F67422E104BA}" type="parTrans" cxnId="{AF9B23C1-0630-46F0-AF8E-072098776EB8}">
      <dgm:prSet/>
      <dgm:spPr/>
      <dgm:t>
        <a:bodyPr/>
        <a:lstStyle/>
        <a:p>
          <a:endParaRPr lang="en-US"/>
        </a:p>
      </dgm:t>
    </dgm:pt>
    <dgm:pt modelId="{F42C1355-FE6C-4490-82CD-91AC657D2639}" type="sibTrans" cxnId="{AF9B23C1-0630-46F0-AF8E-072098776EB8}">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custLinFactNeighborY="-1915">
        <dgm:presLayoutVars>
          <dgm:bulletEnabled val="1"/>
        </dgm:presLayoutVars>
      </dgm:prSet>
      <dgm:spPr>
        <a:xfrm>
          <a:off x="1951732" y="0"/>
          <a:ext cx="2437804" cy="438150"/>
        </a:xfrm>
        <a:prstGeom prst="chevron">
          <a:avLst/>
        </a:prstGeom>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D4C28461-5E96-461D-9C8C-61BE6CBD3D39}" type="pres">
      <dgm:prSet presAssocID="{2668EBC2-B726-4DF2-837C-75D690D4F86A}" presName="parSpace" presStyleCnt="0"/>
      <dgm:spPr/>
    </dgm:pt>
    <dgm:pt modelId="{62C8C718-E72D-4031-8EB9-91621F880360}" type="pres">
      <dgm:prSet presAssocID="{B05EDB99-9567-4E2D-A9F3-0073A3CE2102}"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AF9B23C1-0630-46F0-AF8E-072098776EB8}" srcId="{6DBACCAE-22B3-40FA-B165-DDE0D0E54DCD}" destId="{B05EDB99-9567-4E2D-A9F3-0073A3CE2102}" srcOrd="6" destOrd="0" parTransId="{6FD61C2A-672D-438F-A5E7-F67422E104BA}" sibTransId="{F42C1355-FE6C-4490-82CD-91AC657D2639}"/>
    <dgm:cxn modelId="{9E4AF7CE-BBE7-41D9-9645-F7BC43BEE55A}" type="presOf" srcId="{B05EDB99-9567-4E2D-A9F3-0073A3CE2102}" destId="{62C8C718-E72D-4031-8EB9-91621F880360}"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C280D07-1310-4FA3-A8F9-C5B83A29E0B5}" type="presParOf" srcId="{BA9BD525-FE47-4A72-BA24-5092D1FFA374}" destId="{D4C28461-5E96-461D-9C8C-61BE6CBD3D39}" srcOrd="11" destOrd="0" presId="urn:microsoft.com/office/officeart/2005/8/layout/hChevron3"/>
    <dgm:cxn modelId="{28C888CD-52A0-444B-BECB-29C6792F5996}" type="presParOf" srcId="{BA9BD525-FE47-4A72-BA24-5092D1FFA374}" destId="{62C8C718-E72D-4031-8EB9-91621F88036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a:solidFill>
          <a:srgbClr val="92D050"/>
        </a:solidFill>
      </dgm:spPr>
      <dgm:t>
        <a:bodyPr/>
        <a:lstStyle/>
        <a:p>
          <a:r>
            <a:rPr lang="en-US" dirty="0">
              <a:solidFill>
                <a:schemeClr val="tx1"/>
              </a:solidFill>
            </a:rPr>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143E926E-B1AA-41E0-907F-4384BC86C41A}">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05AAE994-91AA-4089-BF77-F2657C7CD63F}" type="parTrans" cxnId="{D95D64B2-9674-468D-BE67-0E7BD4DCB76F}">
      <dgm:prSet/>
      <dgm:spPr/>
      <dgm:t>
        <a:bodyPr/>
        <a:lstStyle/>
        <a:p>
          <a:endParaRPr lang="en-US"/>
        </a:p>
      </dgm:t>
    </dgm:pt>
    <dgm:pt modelId="{4D7A5198-51A2-4AF8-864D-EB4FFF89F87C}" type="sibTrans" cxnId="{D95D64B2-9674-468D-BE67-0E7BD4DCB76F}">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65FFBCE9-D89B-466D-90A9-89798C3E96E5}" type="pres">
      <dgm:prSet presAssocID="{2668EBC2-B726-4DF2-837C-75D690D4F86A}" presName="parSpace" presStyleCnt="0"/>
      <dgm:spPr/>
    </dgm:pt>
    <dgm:pt modelId="{1CB18437-C731-49EA-8D44-93C0869203EE}" type="pres">
      <dgm:prSet presAssocID="{143E926E-B1AA-41E0-907F-4384BC86C41A}" presName="parTxOnly" presStyleLbl="node1" presStyleIdx="6" presStyleCnt="7">
        <dgm:presLayoutVars>
          <dgm:bulletEnabled val="1"/>
        </dgm:presLayoutVars>
      </dgm:prSet>
      <dgm:spPr>
        <a:prstGeom prst="chevron">
          <a:avLst/>
        </a:prstGeom>
      </dgm:spPr>
    </dgm:pt>
  </dgm:ptLst>
  <dgm:cxnLst>
    <dgm:cxn modelId="{C3F32710-5927-46F2-8D67-A7414982BBCE}" type="presOf" srcId="{143E926E-B1AA-41E0-907F-4384BC86C41A}" destId="{1CB18437-C731-49EA-8D44-93C0869203EE}" srcOrd="0" destOrd="0" presId="urn:microsoft.com/office/officeart/2005/8/layout/hChevron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D95D64B2-9674-468D-BE67-0E7BD4DCB76F}" srcId="{6DBACCAE-22B3-40FA-B165-DDE0D0E54DCD}" destId="{143E926E-B1AA-41E0-907F-4384BC86C41A}" srcOrd="6" destOrd="0" parTransId="{05AAE994-91AA-4089-BF77-F2657C7CD63F}" sibTransId="{4D7A5198-51A2-4AF8-864D-EB4FFF89F87C}"/>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19BD0B8B-AE1E-47CE-902E-2F7F62D7BD9A}" type="presParOf" srcId="{BA9BD525-FE47-4A72-BA24-5092D1FFA374}" destId="{65FFBCE9-D89B-466D-90A9-89798C3E96E5}" srcOrd="11" destOrd="0" presId="urn:microsoft.com/office/officeart/2005/8/layout/hChevron3"/>
    <dgm:cxn modelId="{A505C9C3-1C65-4890-AA42-31F70E4243FE}" type="presParOf" srcId="{BA9BD525-FE47-4A72-BA24-5092D1FFA374}" destId="{1CB18437-C731-49EA-8D44-93C0869203EE}"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6B16BC8F-3E3B-48CD-B0D7-E63258FEB61B}">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C9CAA98A-6812-4A62-B2BB-23181D964106}" type="parTrans" cxnId="{716DAD4C-B86B-4C3E-8A5F-B10FB53A9644}">
      <dgm:prSet/>
      <dgm:spPr/>
      <dgm:t>
        <a:bodyPr/>
        <a:lstStyle/>
        <a:p>
          <a:endParaRPr lang="en-US"/>
        </a:p>
      </dgm:t>
    </dgm:pt>
    <dgm:pt modelId="{F585DB09-A12E-4F93-A3CB-7F49B318BEBF}" type="sibTrans" cxnId="{716DAD4C-B86B-4C3E-8A5F-B10FB53A9644}">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97227C81-FDCD-4308-BB73-C8972AAD990E}" type="pres">
      <dgm:prSet presAssocID="{2668EBC2-B726-4DF2-837C-75D690D4F86A}" presName="parSpace" presStyleCnt="0"/>
      <dgm:spPr/>
    </dgm:pt>
    <dgm:pt modelId="{5ECD7326-9302-49EA-9AD6-1E173EC42B22}" type="pres">
      <dgm:prSet presAssocID="{6B16BC8F-3E3B-48CD-B0D7-E63258FEB61B}"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BFECF15F-316A-4BB5-A36B-16C97B60F73D}" type="presOf" srcId="{6B16BC8F-3E3B-48CD-B0D7-E63258FEB61B}" destId="{5ECD7326-9302-49EA-9AD6-1E173EC42B22}" srcOrd="0" destOrd="0" presId="urn:microsoft.com/office/officeart/2005/8/layout/hChevron3"/>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716DAD4C-B86B-4C3E-8A5F-B10FB53A9644}" srcId="{6DBACCAE-22B3-40FA-B165-DDE0D0E54DCD}" destId="{6B16BC8F-3E3B-48CD-B0D7-E63258FEB61B}" srcOrd="6" destOrd="0" parTransId="{C9CAA98A-6812-4A62-B2BB-23181D964106}" sibTransId="{F585DB09-A12E-4F93-A3CB-7F49B318BEBF}"/>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0F4E19B8-9B44-4667-AD4C-B7A715C8A36D}" type="presParOf" srcId="{BA9BD525-FE47-4A72-BA24-5092D1FFA374}" destId="{97227C81-FDCD-4308-BB73-C8972AAD990E}" srcOrd="11" destOrd="0" presId="urn:microsoft.com/office/officeart/2005/8/layout/hChevron3"/>
    <dgm:cxn modelId="{D2ED1046-33E1-4FCC-8F3C-A49119DDBECC}" type="presParOf" srcId="{BA9BD525-FE47-4A72-BA24-5092D1FFA374}" destId="{5ECD7326-9302-49EA-9AD6-1E173EC42B22}"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6DC2F15F-355C-4558-BC12-98549AD0A3E1}">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C697AD20-B528-4B8B-A640-CC93EDED248A}" type="parTrans" cxnId="{0D2A3C35-44ED-49F0-9EAD-FB199571C11C}">
      <dgm:prSet/>
      <dgm:spPr/>
      <dgm:t>
        <a:bodyPr/>
        <a:lstStyle/>
        <a:p>
          <a:endParaRPr lang="en-US"/>
        </a:p>
      </dgm:t>
    </dgm:pt>
    <dgm:pt modelId="{3181CF53-4D13-4639-9159-34A466AB88C7}" type="sibTrans" cxnId="{0D2A3C35-44ED-49F0-9EAD-FB199571C11C}">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E72F112E-DBF6-4188-BC74-B1D3DC9EC5DE}" type="pres">
      <dgm:prSet presAssocID="{2668EBC2-B726-4DF2-837C-75D690D4F86A}" presName="parSpace" presStyleCnt="0"/>
      <dgm:spPr/>
    </dgm:pt>
    <dgm:pt modelId="{24FBBA26-4602-451E-8979-6BD09CE73D73}" type="pres">
      <dgm:prSet presAssocID="{6DC2F15F-355C-4558-BC12-98549AD0A3E1}"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0D2A3C35-44ED-49F0-9EAD-FB199571C11C}" srcId="{6DBACCAE-22B3-40FA-B165-DDE0D0E54DCD}" destId="{6DC2F15F-355C-4558-BC12-98549AD0A3E1}" srcOrd="6" destOrd="0" parTransId="{C697AD20-B528-4B8B-A640-CC93EDED248A}" sibTransId="{3181CF53-4D13-4639-9159-34A466AB88C7}"/>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CF0116C0-3C64-453E-96D2-79E44B084C9F}" type="presOf" srcId="{6DC2F15F-355C-4558-BC12-98549AD0A3E1}" destId="{24FBBA26-4602-451E-8979-6BD09CE73D73}"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D838CB97-4EFE-4EA2-AB42-D344A7AE2296}" type="presParOf" srcId="{BA9BD525-FE47-4A72-BA24-5092D1FFA374}" destId="{E72F112E-DBF6-4188-BC74-B1D3DC9EC5DE}" srcOrd="11" destOrd="0" presId="urn:microsoft.com/office/officeart/2005/8/layout/hChevron3"/>
    <dgm:cxn modelId="{F154054F-B370-47D0-92EC-B42CEF84C44A}" type="presParOf" srcId="{BA9BD525-FE47-4A72-BA24-5092D1FFA374}" destId="{24FBBA26-4602-451E-8979-6BD09CE73D73}"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3DEAB227-AA1B-43DD-A3C5-ABC93AB0817D}">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gm:t>
    </dgm:pt>
    <dgm:pt modelId="{587186E3-4448-4842-8111-063FB2126B57}" type="parTrans" cxnId="{6758A709-E2F2-406B-A1DA-B2EA59D3B0A0}">
      <dgm:prSet/>
      <dgm:spPr/>
      <dgm:t>
        <a:bodyPr/>
        <a:lstStyle/>
        <a:p>
          <a:endParaRPr lang="en-US"/>
        </a:p>
      </dgm:t>
    </dgm:pt>
    <dgm:pt modelId="{9F751AFA-C668-4AB4-A751-5FE7F67F60C3}" type="sibTrans" cxnId="{6758A709-E2F2-406B-A1DA-B2EA59D3B0A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9752707" y="0"/>
          <a:ext cx="2437804" cy="438150"/>
        </a:xfrm>
        <a:prstGeom prst="chevron">
          <a:avLst/>
        </a:prstGeom>
      </dgm:spPr>
    </dgm:pt>
    <dgm:pt modelId="{CA6D6ACB-BABD-4703-8EBE-6825179C5C10}" type="pres">
      <dgm:prSet presAssocID="{2668EBC2-B726-4DF2-837C-75D690D4F86A}" presName="parSpace" presStyleCnt="0"/>
      <dgm:spPr/>
    </dgm:pt>
    <dgm:pt modelId="{D338CDD5-3241-497B-A220-9DB155113EC0}" type="pres">
      <dgm:prSet presAssocID="{3DEAB227-AA1B-43DD-A3C5-ABC93AB0817D}" presName="parTxOnly" presStyleLbl="node1" presStyleIdx="6" presStyleCnt="7">
        <dgm:presLayoutVars>
          <dgm:bulletEnabled val="1"/>
        </dgm:presLayoutVars>
      </dgm:prSet>
      <dgm:spPr>
        <a:xfrm>
          <a:off x="10088760" y="0"/>
          <a:ext cx="2101453" cy="438150"/>
        </a:xfrm>
        <a:prstGeom prst="chevron">
          <a:avLst/>
        </a:prstGeom>
      </dgm:spPr>
    </dgm:pt>
  </dgm:ptLst>
  <dgm:cxnLst>
    <dgm:cxn modelId="{6758A709-E2F2-406B-A1DA-B2EA59D3B0A0}" srcId="{6DBACCAE-22B3-40FA-B165-DDE0D0E54DCD}" destId="{3DEAB227-AA1B-43DD-A3C5-ABC93AB0817D}" srcOrd="6" destOrd="0" parTransId="{587186E3-4448-4842-8111-063FB2126B57}" sibTransId="{9F751AFA-C668-4AB4-A751-5FE7F67F60C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DC45FE33-E7B4-4EBC-B6E3-2565502DB68A}" type="presOf" srcId="{3DEAB227-AA1B-43DD-A3C5-ABC93AB0817D}" destId="{D338CDD5-3241-497B-A220-9DB155113EC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2EBFB3C-E3E2-4D33-A8EB-E223B355A38F}" type="presParOf" srcId="{BA9BD525-FE47-4A72-BA24-5092D1FFA374}" destId="{CA6D6ACB-BABD-4703-8EBE-6825179C5C10}" srcOrd="11" destOrd="0" presId="urn:microsoft.com/office/officeart/2005/8/layout/hChevron3"/>
    <dgm:cxn modelId="{D2344E35-1824-4433-A3C4-F2DBBF6BC0C4}" type="presParOf" srcId="{BA9BD525-FE47-4A72-BA24-5092D1FFA374}" destId="{D338CDD5-3241-497B-A220-9DB155113EC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3DEAB227-AA1B-43DD-A3C5-ABC93AB0817D}">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gm:t>
    </dgm:pt>
    <dgm:pt modelId="{587186E3-4448-4842-8111-063FB2126B57}" type="parTrans" cxnId="{6758A709-E2F2-406B-A1DA-B2EA59D3B0A0}">
      <dgm:prSet/>
      <dgm:spPr/>
      <dgm:t>
        <a:bodyPr/>
        <a:lstStyle/>
        <a:p>
          <a:endParaRPr lang="en-US"/>
        </a:p>
      </dgm:t>
    </dgm:pt>
    <dgm:pt modelId="{9F751AFA-C668-4AB4-A751-5FE7F67F60C3}" type="sibTrans" cxnId="{6758A709-E2F2-406B-A1DA-B2EA59D3B0A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9752707" y="0"/>
          <a:ext cx="2437804" cy="438150"/>
        </a:xfrm>
        <a:prstGeom prst="chevron">
          <a:avLst/>
        </a:prstGeom>
      </dgm:spPr>
    </dgm:pt>
    <dgm:pt modelId="{CA6D6ACB-BABD-4703-8EBE-6825179C5C10}" type="pres">
      <dgm:prSet presAssocID="{2668EBC2-B726-4DF2-837C-75D690D4F86A}" presName="parSpace" presStyleCnt="0"/>
      <dgm:spPr/>
    </dgm:pt>
    <dgm:pt modelId="{D338CDD5-3241-497B-A220-9DB155113EC0}" type="pres">
      <dgm:prSet presAssocID="{3DEAB227-AA1B-43DD-A3C5-ABC93AB0817D}" presName="parTxOnly" presStyleLbl="node1" presStyleIdx="6" presStyleCnt="7">
        <dgm:presLayoutVars>
          <dgm:bulletEnabled val="1"/>
        </dgm:presLayoutVars>
      </dgm:prSet>
      <dgm:spPr>
        <a:xfrm>
          <a:off x="10088760" y="0"/>
          <a:ext cx="2101453" cy="438150"/>
        </a:xfrm>
        <a:prstGeom prst="chevron">
          <a:avLst/>
        </a:prstGeom>
      </dgm:spPr>
    </dgm:pt>
  </dgm:ptLst>
  <dgm:cxnLst>
    <dgm:cxn modelId="{6758A709-E2F2-406B-A1DA-B2EA59D3B0A0}" srcId="{6DBACCAE-22B3-40FA-B165-DDE0D0E54DCD}" destId="{3DEAB227-AA1B-43DD-A3C5-ABC93AB0817D}" srcOrd="6" destOrd="0" parTransId="{587186E3-4448-4842-8111-063FB2126B57}" sibTransId="{9F751AFA-C668-4AB4-A751-5FE7F67F60C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DC45FE33-E7B4-4EBC-B6E3-2565502DB68A}" type="presOf" srcId="{3DEAB227-AA1B-43DD-A3C5-ABC93AB0817D}" destId="{D338CDD5-3241-497B-A220-9DB155113EC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2EBFB3C-E3E2-4D33-A8EB-E223B355A38F}" type="presParOf" srcId="{BA9BD525-FE47-4A72-BA24-5092D1FFA374}" destId="{CA6D6ACB-BABD-4703-8EBE-6825179C5C10}" srcOrd="11" destOrd="0" presId="urn:microsoft.com/office/officeart/2005/8/layout/hChevron3"/>
    <dgm:cxn modelId="{D2344E35-1824-4433-A3C4-F2DBBF6BC0C4}" type="presParOf" srcId="{BA9BD525-FE47-4A72-BA24-5092D1FFA374}" destId="{D338CDD5-3241-497B-A220-9DB155113EC0}"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6BA3814C-4886-4707-8EEC-D9326E08012B}">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sp:txBody>
      <dsp:txXfrm>
        <a:off x="8626673" y="0"/>
        <a:ext cx="1663303" cy="438150"/>
      </dsp:txXfrm>
    </dsp:sp>
    <dsp:sp modelId="{D338CDD5-3241-497B-A220-9DB155113EC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Q3</a:t>
          </a:r>
        </a:p>
      </dsp:txBody>
      <dsp:txXfrm>
        <a:off x="8626673" y="0"/>
        <a:ext cx="1663303" cy="438150"/>
      </dsp:txXfrm>
    </dsp:sp>
    <dsp:sp modelId="{8E21F6F5-47E3-40FF-B818-AB5E2499028B}">
      <dsp:nvSpPr>
        <dsp:cNvPr id="0" name=""/>
        <dsp:cNvSpPr/>
      </dsp:nvSpPr>
      <dsp:spPr>
        <a:xfrm>
          <a:off x="10088760"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Summary</a:t>
          </a:r>
        </a:p>
      </dsp:txBody>
      <dsp:txXfrm>
        <a:off x="10307835" y="0"/>
        <a:ext cx="1663303" cy="438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5949D-E21C-4771-810A-0D94B3D4417D}">
      <dsp:nvSpPr>
        <dsp:cNvPr id="0" name=""/>
        <dsp:cNvSpPr/>
      </dsp:nvSpPr>
      <dsp:spPr>
        <a:xfrm>
          <a:off x="820" y="0"/>
          <a:ext cx="3530230" cy="3857625"/>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t>Hypothesis</a:t>
          </a:r>
        </a:p>
      </dsp:txBody>
      <dsp:txXfrm rot="16200000">
        <a:off x="-1227782" y="1228603"/>
        <a:ext cx="3163252" cy="706046"/>
      </dsp:txXfrm>
    </dsp:sp>
    <dsp:sp modelId="{8416EB38-0284-4488-98AD-3A7FA8EA70CC}">
      <dsp:nvSpPr>
        <dsp:cNvPr id="0" name=""/>
        <dsp:cNvSpPr/>
      </dsp:nvSpPr>
      <dsp:spPr>
        <a:xfrm>
          <a:off x="706866" y="0"/>
          <a:ext cx="2630021" cy="385762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5151" rIns="0" bIns="0" numCol="1" spcCol="1270" anchor="t" anchorCtr="0">
          <a:noAutofit/>
        </a:bodyPr>
        <a:lstStyle/>
        <a:p>
          <a:pPr marL="0" lvl="0" indent="0" algn="l" defTabSz="844550">
            <a:lnSpc>
              <a:spcPct val="90000"/>
            </a:lnSpc>
            <a:spcBef>
              <a:spcPct val="0"/>
            </a:spcBef>
            <a:spcAft>
              <a:spcPct val="35000"/>
            </a:spcAft>
            <a:buNone/>
          </a:pPr>
          <a:r>
            <a:rPr lang="en-US" sz="1900" kern="1200" dirty="0"/>
            <a:t>People are moving to the south west US and one of the factors is cost of living.</a:t>
          </a:r>
        </a:p>
      </dsp:txBody>
      <dsp:txXfrm>
        <a:off x="706866" y="0"/>
        <a:ext cx="2630021" cy="3857625"/>
      </dsp:txXfrm>
    </dsp:sp>
    <dsp:sp modelId="{0E40B7F0-2609-41B0-BEFF-80E2563988F5}">
      <dsp:nvSpPr>
        <dsp:cNvPr id="0" name=""/>
        <dsp:cNvSpPr/>
      </dsp:nvSpPr>
      <dsp:spPr>
        <a:xfrm>
          <a:off x="3654609" y="0"/>
          <a:ext cx="3530230" cy="3857625"/>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t>Questions</a:t>
          </a:r>
        </a:p>
      </dsp:txBody>
      <dsp:txXfrm rot="16200000">
        <a:off x="2426005" y="1228603"/>
        <a:ext cx="3163252" cy="706046"/>
      </dsp:txXfrm>
    </dsp:sp>
    <dsp:sp modelId="{93E5B0D5-EEE2-43A8-9F49-1CA44B94D2F1}">
      <dsp:nvSpPr>
        <dsp:cNvPr id="0" name=""/>
        <dsp:cNvSpPr/>
      </dsp:nvSpPr>
      <dsp:spPr>
        <a:xfrm rot="5400000">
          <a:off x="3388836" y="3041846"/>
          <a:ext cx="566848" cy="529534"/>
        </a:xfrm>
        <a:prstGeom prst="flowChartExtra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7A7A1B-125D-420C-9435-86CAEF711D03}">
      <dsp:nvSpPr>
        <dsp:cNvPr id="0" name=""/>
        <dsp:cNvSpPr/>
      </dsp:nvSpPr>
      <dsp:spPr>
        <a:xfrm>
          <a:off x="4360655" y="0"/>
          <a:ext cx="2630021" cy="385762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5151" rIns="0" bIns="0" numCol="1" spcCol="1270" anchor="t" anchorCtr="0">
          <a:noAutofit/>
        </a:bodyPr>
        <a:lstStyle/>
        <a:p>
          <a:pPr marL="0" lvl="0" indent="0" algn="l" defTabSz="844550">
            <a:lnSpc>
              <a:spcPct val="90000"/>
            </a:lnSpc>
            <a:spcBef>
              <a:spcPct val="0"/>
            </a:spcBef>
            <a:spcAft>
              <a:spcPct val="35000"/>
            </a:spcAft>
            <a:buFont typeface="Arial" panose="020B0604020202020204" pitchFamily="34" charset="0"/>
            <a:buNone/>
          </a:pPr>
          <a:r>
            <a:rPr lang="en-US" sz="1900" kern="1200" dirty="0"/>
            <a:t>1) What are the top 5 cities in the US people are moving to/from?</a:t>
          </a:r>
        </a:p>
        <a:p>
          <a:pPr marL="0" lvl="0" indent="0" algn="l" defTabSz="844550">
            <a:lnSpc>
              <a:spcPct val="90000"/>
            </a:lnSpc>
            <a:spcBef>
              <a:spcPct val="0"/>
            </a:spcBef>
            <a:spcAft>
              <a:spcPct val="35000"/>
            </a:spcAft>
            <a:buNone/>
          </a:pPr>
          <a:r>
            <a:rPr lang="en-US" sz="1900" kern="1200" dirty="0"/>
            <a:t>2) What regions of the US people are moving to/from?</a:t>
          </a:r>
        </a:p>
        <a:p>
          <a:pPr marL="0" lvl="0" indent="0" algn="l" defTabSz="844550">
            <a:lnSpc>
              <a:spcPct val="90000"/>
            </a:lnSpc>
            <a:spcBef>
              <a:spcPct val="0"/>
            </a:spcBef>
            <a:spcAft>
              <a:spcPct val="35000"/>
            </a:spcAft>
            <a:buNone/>
          </a:pPr>
          <a:r>
            <a:rPr lang="en-US" sz="1900" kern="1200" dirty="0"/>
            <a:t>3) What are some of the factors contributing to the population shift?</a:t>
          </a:r>
        </a:p>
      </dsp:txBody>
      <dsp:txXfrm>
        <a:off x="4360655" y="0"/>
        <a:ext cx="2630021" cy="3857625"/>
      </dsp:txXfrm>
    </dsp:sp>
    <dsp:sp modelId="{414F6DDC-CE07-4277-A0E7-E91F8006EB5B}">
      <dsp:nvSpPr>
        <dsp:cNvPr id="0" name=""/>
        <dsp:cNvSpPr/>
      </dsp:nvSpPr>
      <dsp:spPr>
        <a:xfrm>
          <a:off x="7308397" y="0"/>
          <a:ext cx="3530230" cy="3857625"/>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t>Summary of Findings</a:t>
          </a:r>
        </a:p>
      </dsp:txBody>
      <dsp:txXfrm rot="16200000">
        <a:off x="6079794" y="1228603"/>
        <a:ext cx="3163252" cy="706046"/>
      </dsp:txXfrm>
    </dsp:sp>
    <dsp:sp modelId="{11F68F8D-B2F7-4643-80BB-2D1369580C5F}">
      <dsp:nvSpPr>
        <dsp:cNvPr id="0" name=""/>
        <dsp:cNvSpPr/>
      </dsp:nvSpPr>
      <dsp:spPr>
        <a:xfrm rot="5400000">
          <a:off x="7042625" y="3041846"/>
          <a:ext cx="566848" cy="529534"/>
        </a:xfrm>
        <a:prstGeom prst="flowChartExtra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6F984A-23CB-4D10-96C4-9417F29E375B}">
      <dsp:nvSpPr>
        <dsp:cNvPr id="0" name=""/>
        <dsp:cNvSpPr/>
      </dsp:nvSpPr>
      <dsp:spPr>
        <a:xfrm>
          <a:off x="8014444" y="0"/>
          <a:ext cx="2630021" cy="385762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5151" rIns="0" bIns="0" numCol="1" spcCol="1270" anchor="t" anchorCtr="0">
          <a:noAutofit/>
        </a:bodyPr>
        <a:lstStyle/>
        <a:p>
          <a:pPr marL="0" lvl="0" indent="0" algn="l" defTabSz="844550">
            <a:lnSpc>
              <a:spcPct val="90000"/>
            </a:lnSpc>
            <a:spcBef>
              <a:spcPct val="0"/>
            </a:spcBef>
            <a:spcAft>
              <a:spcPct val="35000"/>
            </a:spcAft>
            <a:buNone/>
          </a:pPr>
          <a:r>
            <a:rPr lang="en-US" sz="1900" kern="1200" dirty="0"/>
            <a:t>Based on the data collected, we are able to determine people are moving south west. Because there are too many factors that could be contributing to the </a:t>
          </a:r>
          <a:r>
            <a:rPr lang="en-US" sz="1900" kern="1200"/>
            <a:t>population shift, </a:t>
          </a:r>
          <a:r>
            <a:rPr lang="en-US" sz="1900" kern="1200" dirty="0"/>
            <a:t>we decided to focus on housing costs and average household income. Based on those factors, the only correlation that can be confirmed is housing costs.</a:t>
          </a:r>
        </a:p>
      </dsp:txBody>
      <dsp:txXfrm>
        <a:off x="8014444" y="0"/>
        <a:ext cx="2630021" cy="3857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DB654BB6-ADF1-4B38-8535-D6904E880B7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62C8C718-E72D-4031-8EB9-91621F88036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1CB18437-C731-49EA-8D44-93C0869203EE}">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5ECD7326-9302-49EA-9AD6-1E173EC42B22}">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24FBBA26-4602-451E-8979-6BD09CE73D73}">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sp:txBody>
      <dsp:txXfrm>
        <a:off x="8626673" y="0"/>
        <a:ext cx="1663303" cy="438150"/>
      </dsp:txXfrm>
    </dsp:sp>
    <dsp:sp modelId="{D338CDD5-3241-497B-A220-9DB155113EC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sp:txBody>
      <dsp:txXfrm>
        <a:off x="8626673" y="0"/>
        <a:ext cx="1663303" cy="438150"/>
      </dsp:txXfrm>
    </dsp:sp>
    <dsp:sp modelId="{D338CDD5-3241-497B-A220-9DB155113EC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1/27/2020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34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1/27/2020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7682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1/27/2020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5712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1/27/2020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3780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1/27/2020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2059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1/27/2020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2765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1/27/2020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571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1/27/2020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711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1/27/2020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4749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1/27/2020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76971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1/27/2020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5049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1/27/2020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73653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2" r:id="rId6"/>
    <p:sldLayoutId id="2147483678" r:id="rId7"/>
    <p:sldLayoutId id="2147483679" r:id="rId8"/>
    <p:sldLayoutId id="2147483680" r:id="rId9"/>
    <p:sldLayoutId id="2147483681" r:id="rId10"/>
    <p:sldLayoutId id="2147483683"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7.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5.xml"/><Relationship Id="rId7" Type="http://schemas.openxmlformats.org/officeDocument/2006/relationships/image" Target="../media/image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tiff"/><Relationship Id="rId7" Type="http://schemas.openxmlformats.org/officeDocument/2006/relationships/diagramColors" Target="../diagrams/colors6.xml"/><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7.tiff"/><Relationship Id="rId7" Type="http://schemas.openxmlformats.org/officeDocument/2006/relationships/diagramColors" Target="../diagrams/colors7.xml"/><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8.xml"/><Relationship Id="rId7" Type="http://schemas.openxmlformats.org/officeDocument/2006/relationships/image" Target="../media/image8.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openxmlformats.org/officeDocument/2006/relationships/image" Target="../media/image12.png"/><Relationship Id="rId5" Type="http://schemas.openxmlformats.org/officeDocument/2006/relationships/diagramColors" Target="../diagrams/colors8.xml"/><Relationship Id="rId10" Type="http://schemas.openxmlformats.org/officeDocument/2006/relationships/image" Target="../media/image11.png"/><Relationship Id="rId4" Type="http://schemas.openxmlformats.org/officeDocument/2006/relationships/diagramQuickStyle" Target="../diagrams/quickStyle8.xm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4.png"/><Relationship Id="rId7" Type="http://schemas.openxmlformats.org/officeDocument/2006/relationships/diagramColors" Target="../diagrams/colors9.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10" Type="http://schemas.openxmlformats.org/officeDocument/2006/relationships/image" Target="../media/image16.png"/><Relationship Id="rId4" Type="http://schemas.openxmlformats.org/officeDocument/2006/relationships/diagramData" Target="../diagrams/data9.xm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5A400F-5485-44C5-8C69-BC7EF7416F51}"/>
              </a:ext>
            </a:extLst>
          </p:cNvPr>
          <p:cNvSpPr>
            <a:spLocks noGrp="1"/>
          </p:cNvSpPr>
          <p:nvPr>
            <p:ph type="ctrTitle"/>
          </p:nvPr>
        </p:nvSpPr>
        <p:spPr>
          <a:xfrm>
            <a:off x="484814" y="640080"/>
            <a:ext cx="3659246" cy="2850319"/>
          </a:xfrm>
        </p:spPr>
        <p:txBody>
          <a:bodyPr>
            <a:normAutofit/>
          </a:bodyPr>
          <a:lstStyle/>
          <a:p>
            <a:r>
              <a:rPr lang="en-US" sz="5000" dirty="0">
                <a:solidFill>
                  <a:srgbClr val="FFFFFF"/>
                </a:solidFill>
              </a:rPr>
              <a:t>US Population Shifts</a:t>
            </a:r>
            <a:br>
              <a:rPr lang="en-US" sz="5000" dirty="0">
                <a:solidFill>
                  <a:srgbClr val="FFFFFF"/>
                </a:solidFill>
              </a:rPr>
            </a:br>
            <a:r>
              <a:rPr lang="en-US" sz="5000" dirty="0">
                <a:solidFill>
                  <a:srgbClr val="FFFFFF"/>
                </a:solidFill>
              </a:rPr>
              <a:t>2010-2017</a:t>
            </a:r>
          </a:p>
        </p:txBody>
      </p:sp>
      <p:sp>
        <p:nvSpPr>
          <p:cNvPr id="3" name="Subtitle 2">
            <a:extLst>
              <a:ext uri="{FF2B5EF4-FFF2-40B4-BE49-F238E27FC236}">
                <a16:creationId xmlns:a16="http://schemas.microsoft.com/office/drawing/2014/main" id="{4C7A653A-1BBF-464F-85FD-9576C0C8893C}"/>
              </a:ext>
            </a:extLst>
          </p:cNvPr>
          <p:cNvSpPr>
            <a:spLocks noGrp="1"/>
          </p:cNvSpPr>
          <p:nvPr>
            <p:ph type="subTitle" idx="1"/>
          </p:nvPr>
        </p:nvSpPr>
        <p:spPr>
          <a:xfrm>
            <a:off x="484814" y="3812134"/>
            <a:ext cx="3659246" cy="2349823"/>
          </a:xfrm>
        </p:spPr>
        <p:txBody>
          <a:bodyPr>
            <a:normAutofit/>
          </a:bodyPr>
          <a:lstStyle/>
          <a:p>
            <a:r>
              <a:rPr lang="en-US" sz="1800" dirty="0">
                <a:solidFill>
                  <a:srgbClr val="FFFFFF"/>
                </a:solidFill>
              </a:rPr>
              <a:t>Eli Lobato</a:t>
            </a:r>
          </a:p>
          <a:p>
            <a:r>
              <a:rPr lang="en-US" sz="1800" dirty="0">
                <a:solidFill>
                  <a:srgbClr val="FFFFFF"/>
                </a:solidFill>
              </a:rPr>
              <a:t>Brandon Cawthorne</a:t>
            </a:r>
          </a:p>
          <a:p>
            <a:r>
              <a:rPr lang="en-US" sz="1800" dirty="0">
                <a:solidFill>
                  <a:srgbClr val="FFFFFF"/>
                </a:solidFill>
              </a:rPr>
              <a:t>Jason Peters</a:t>
            </a:r>
          </a:p>
        </p:txBody>
      </p:sp>
      <p:cxnSp>
        <p:nvCxnSpPr>
          <p:cNvPr id="11" name="Straight Connector 10">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A7798F7-FBCA-4A95-AC97-D819FB78EF2A}"/>
              </a:ext>
            </a:extLst>
          </p:cNvPr>
          <p:cNvPicPr>
            <a:picLocks noChangeAspect="1"/>
          </p:cNvPicPr>
          <p:nvPr/>
        </p:nvPicPr>
        <p:blipFill rotWithShape="1">
          <a:blip r:embed="rId2"/>
          <a:srcRect l="6771" r="19675" b="-1"/>
          <a:stretch/>
        </p:blipFill>
        <p:spPr>
          <a:xfrm>
            <a:off x="4635095" y="10"/>
            <a:ext cx="7556889" cy="6857990"/>
          </a:xfrm>
          <a:prstGeom prst="rect">
            <a:avLst/>
          </a:prstGeom>
        </p:spPr>
      </p:pic>
    </p:spTree>
    <p:extLst>
      <p:ext uri="{BB962C8B-B14F-4D97-AF65-F5344CB8AC3E}">
        <p14:creationId xmlns:p14="http://schemas.microsoft.com/office/powerpoint/2010/main" val="10349793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9156BC-D7C5-42ED-B7C4-13C54187C655}"/>
              </a:ext>
            </a:extLst>
          </p:cNvPr>
          <p:cNvSpPr txBox="1">
            <a:spLocks/>
          </p:cNvSpPr>
          <p:nvPr/>
        </p:nvSpPr>
        <p:spPr>
          <a:xfrm>
            <a:off x="1097280" y="286603"/>
            <a:ext cx="9640628"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r>
              <a:rPr lang="en-US"/>
              <a:t>Data Analysis and Discussion Q3</a:t>
            </a:r>
            <a:endParaRPr lang="en-US" dirty="0"/>
          </a:p>
        </p:txBody>
      </p:sp>
      <p:graphicFrame>
        <p:nvGraphicFramePr>
          <p:cNvPr id="5" name="Diagram 4">
            <a:extLst>
              <a:ext uri="{FF2B5EF4-FFF2-40B4-BE49-F238E27FC236}">
                <a16:creationId xmlns:a16="http://schemas.microsoft.com/office/drawing/2014/main" id="{9823910E-071E-499A-AE6E-F7F5C2DE635E}"/>
              </a:ext>
            </a:extLst>
          </p:cNvPr>
          <p:cNvGraphicFramePr/>
          <p:nvPr>
            <p:extLst>
              <p:ext uri="{D42A27DB-BD31-4B8C-83A1-F6EECF244321}">
                <p14:modId xmlns:p14="http://schemas.microsoft.com/office/powerpoint/2010/main" val="466950169"/>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8C94C564-DC8B-41EB-8E4E-32451D0988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7280" y="2007008"/>
            <a:ext cx="5275277" cy="4396064"/>
          </a:xfrm>
          <a:prstGeom prst="rect">
            <a:avLst/>
          </a:prstGeom>
        </p:spPr>
      </p:pic>
    </p:spTree>
    <p:extLst>
      <p:ext uri="{BB962C8B-B14F-4D97-AF65-F5344CB8AC3E}">
        <p14:creationId xmlns:p14="http://schemas.microsoft.com/office/powerpoint/2010/main" val="4251452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F4D3E-FF5C-47F5-ACD5-FB22E1E7E36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A335982-730F-48F6-8055-9A568E1172D9}"/>
              </a:ext>
            </a:extLst>
          </p:cNvPr>
          <p:cNvSpPr>
            <a:spLocks noGrp="1"/>
          </p:cNvSpPr>
          <p:nvPr>
            <p:ph idx="1"/>
          </p:nvPr>
        </p:nvSpPr>
        <p:spPr/>
        <p:txBody>
          <a:bodyPr/>
          <a:lstStyle/>
          <a:p>
            <a:r>
              <a:rPr lang="en-US" dirty="0"/>
              <a:t>Additional questions if we had more time:</a:t>
            </a:r>
          </a:p>
          <a:p>
            <a:pPr lvl="1"/>
            <a:r>
              <a:rPr lang="en-US" dirty="0"/>
              <a:t>What other factors contribute to people moving; weather, job opportunities, age range, etc.</a:t>
            </a:r>
          </a:p>
          <a:p>
            <a:pPr lvl="1"/>
            <a:r>
              <a:rPr lang="en-US" dirty="0"/>
              <a:t>From there we would then want to perform the below:</a:t>
            </a:r>
          </a:p>
          <a:p>
            <a:pPr lvl="2"/>
            <a:r>
              <a:rPr lang="en-US" dirty="0"/>
              <a:t>Analysis of variance</a:t>
            </a:r>
          </a:p>
          <a:p>
            <a:pPr lvl="2"/>
            <a:r>
              <a:rPr lang="en-US" dirty="0"/>
              <a:t>Multiple comparison of mean</a:t>
            </a:r>
          </a:p>
          <a:p>
            <a:pPr lvl="1"/>
            <a:r>
              <a:rPr lang="en-US" dirty="0"/>
              <a:t>Instead of analyzing the US population shifts, focus on a smaller subset. </a:t>
            </a:r>
          </a:p>
          <a:p>
            <a:pPr lvl="1"/>
            <a:endParaRPr lang="en-US" dirty="0"/>
          </a:p>
        </p:txBody>
      </p:sp>
      <p:graphicFrame>
        <p:nvGraphicFramePr>
          <p:cNvPr id="4" name="Diagram 3">
            <a:extLst>
              <a:ext uri="{FF2B5EF4-FFF2-40B4-BE49-F238E27FC236}">
                <a16:creationId xmlns:a16="http://schemas.microsoft.com/office/drawing/2014/main" id="{F79350E7-E9EE-4735-83A9-CF6A52EB1051}"/>
              </a:ext>
            </a:extLst>
          </p:cNvPr>
          <p:cNvGraphicFramePr/>
          <p:nvPr>
            <p:extLst>
              <p:ext uri="{D42A27DB-BD31-4B8C-83A1-F6EECF244321}">
                <p14:modId xmlns:p14="http://schemas.microsoft.com/office/powerpoint/2010/main" val="3464190396"/>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0273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57378-799A-4920-A538-45480D48663B}"/>
              </a:ext>
            </a:extLst>
          </p:cNvPr>
          <p:cNvSpPr>
            <a:spLocks noGrp="1"/>
          </p:cNvSpPr>
          <p:nvPr>
            <p:ph type="title"/>
          </p:nvPr>
        </p:nvSpPr>
        <p:spPr/>
        <p:txBody>
          <a:bodyPr/>
          <a:lstStyle/>
          <a:p>
            <a:r>
              <a:rPr lang="en-US" dirty="0"/>
              <a:t>Motivation &amp; Summary</a:t>
            </a:r>
          </a:p>
        </p:txBody>
      </p:sp>
      <p:graphicFrame>
        <p:nvGraphicFramePr>
          <p:cNvPr id="4" name="Diagram 3">
            <a:extLst>
              <a:ext uri="{FF2B5EF4-FFF2-40B4-BE49-F238E27FC236}">
                <a16:creationId xmlns:a16="http://schemas.microsoft.com/office/drawing/2014/main" id="{AAB7DB59-1087-4961-8A32-4FAA96DE6D16}"/>
              </a:ext>
            </a:extLst>
          </p:cNvPr>
          <p:cNvGraphicFramePr/>
          <p:nvPr>
            <p:extLst>
              <p:ext uri="{D42A27DB-BD31-4B8C-83A1-F6EECF244321}">
                <p14:modId xmlns:p14="http://schemas.microsoft.com/office/powerpoint/2010/main" val="2390504363"/>
              </p:ext>
            </p:extLst>
          </p:nvPr>
        </p:nvGraphicFramePr>
        <p:xfrm>
          <a:off x="0" y="6404995"/>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446A4C6C-D160-4548-B023-9CF26B9B332E}"/>
              </a:ext>
            </a:extLst>
          </p:cNvPr>
          <p:cNvGraphicFramePr/>
          <p:nvPr>
            <p:extLst>
              <p:ext uri="{D42A27DB-BD31-4B8C-83A1-F6EECF244321}">
                <p14:modId xmlns:p14="http://schemas.microsoft.com/office/powerpoint/2010/main" val="3431194973"/>
              </p:ext>
            </p:extLst>
          </p:nvPr>
        </p:nvGraphicFramePr>
        <p:xfrm>
          <a:off x="657225" y="1914525"/>
          <a:ext cx="10839449" cy="38576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5286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3B6B-E7A0-4851-BD03-E57AB971CE12}"/>
              </a:ext>
            </a:extLst>
          </p:cNvPr>
          <p:cNvSpPr>
            <a:spLocks noGrp="1"/>
          </p:cNvSpPr>
          <p:nvPr>
            <p:ph type="title"/>
          </p:nvPr>
        </p:nvSpPr>
        <p:spPr/>
        <p:txBody>
          <a:bodyPr/>
          <a:lstStyle/>
          <a:p>
            <a:r>
              <a:rPr lang="en-US" dirty="0"/>
              <a:t>Questions &amp; Data</a:t>
            </a:r>
          </a:p>
        </p:txBody>
      </p:sp>
      <p:sp>
        <p:nvSpPr>
          <p:cNvPr id="3" name="Content Placeholder 2">
            <a:extLst>
              <a:ext uri="{FF2B5EF4-FFF2-40B4-BE49-F238E27FC236}">
                <a16:creationId xmlns:a16="http://schemas.microsoft.com/office/drawing/2014/main" id="{382BDE64-EE90-4E9D-897F-4ABACD24C57E}"/>
              </a:ext>
            </a:extLst>
          </p:cNvPr>
          <p:cNvSpPr>
            <a:spLocks noGrp="1"/>
          </p:cNvSpPr>
          <p:nvPr>
            <p:ph idx="1"/>
          </p:nvPr>
        </p:nvSpPr>
        <p:spPr/>
        <p:txBody>
          <a:bodyPr/>
          <a:lstStyle/>
          <a:p>
            <a:pPr marL="457200" lvl="0" indent="-457200">
              <a:buFont typeface="+mj-lt"/>
              <a:buAutoNum type="arabicPeriod"/>
            </a:pPr>
            <a:r>
              <a:rPr lang="en-US" dirty="0"/>
              <a:t>What are the top cities in the US people are moving to/from?</a:t>
            </a:r>
          </a:p>
          <a:p>
            <a:pPr marL="457200" lvl="0" indent="-457200">
              <a:buFont typeface="+mj-lt"/>
              <a:buAutoNum type="arabicPeriod"/>
            </a:pPr>
            <a:r>
              <a:rPr lang="en-US" dirty="0"/>
              <a:t>What regions of the US people are moving to/from?</a:t>
            </a:r>
          </a:p>
          <a:p>
            <a:pPr marL="457200" lvl="0" indent="-457200">
              <a:buFont typeface="+mj-lt"/>
              <a:buAutoNum type="arabicPeriod"/>
            </a:pPr>
            <a:r>
              <a:rPr lang="en-US" dirty="0"/>
              <a:t>What are some of the factors contributing to the population shift?</a:t>
            </a:r>
          </a:p>
          <a:p>
            <a:pPr marL="0" lvl="0" indent="0">
              <a:buNone/>
            </a:pPr>
            <a:r>
              <a:rPr lang="en-US" dirty="0"/>
              <a:t>To answer these questions, we decided to use population data from the census website as our core data set. Once we collected the population data, we called the google API to generate the latitude and longitude of the top cities people are moving to/from to create a heatmap. We then collected average household income data from the census website and average housing costs from Zillow to analyze some of the contributing factors. From there we were able to start cleaning and exploring the data.</a:t>
            </a:r>
          </a:p>
          <a:p>
            <a:endParaRPr lang="en-US" dirty="0"/>
          </a:p>
        </p:txBody>
      </p:sp>
      <p:graphicFrame>
        <p:nvGraphicFramePr>
          <p:cNvPr id="4" name="Diagram 3">
            <a:extLst>
              <a:ext uri="{FF2B5EF4-FFF2-40B4-BE49-F238E27FC236}">
                <a16:creationId xmlns:a16="http://schemas.microsoft.com/office/drawing/2014/main" id="{6B4FB7F8-71ED-41B4-B18D-7BBABC92304B}"/>
              </a:ext>
            </a:extLst>
          </p:cNvPr>
          <p:cNvGraphicFramePr/>
          <p:nvPr>
            <p:extLst>
              <p:ext uri="{D42A27DB-BD31-4B8C-83A1-F6EECF244321}">
                <p14:modId xmlns:p14="http://schemas.microsoft.com/office/powerpoint/2010/main" val="2572726960"/>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4247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9C64-6A02-49BB-9508-ECE32E6FB5D7}"/>
              </a:ext>
            </a:extLst>
          </p:cNvPr>
          <p:cNvSpPr>
            <a:spLocks noGrp="1"/>
          </p:cNvSpPr>
          <p:nvPr>
            <p:ph type="title"/>
          </p:nvPr>
        </p:nvSpPr>
        <p:spPr/>
        <p:txBody>
          <a:bodyPr/>
          <a:lstStyle/>
          <a:p>
            <a:r>
              <a:rPr lang="en-US" dirty="0"/>
              <a:t>Data Cleanup &amp; Exploration</a:t>
            </a:r>
          </a:p>
        </p:txBody>
      </p:sp>
      <p:sp>
        <p:nvSpPr>
          <p:cNvPr id="3" name="Content Placeholder 2">
            <a:extLst>
              <a:ext uri="{FF2B5EF4-FFF2-40B4-BE49-F238E27FC236}">
                <a16:creationId xmlns:a16="http://schemas.microsoft.com/office/drawing/2014/main" id="{C6EBF271-F6A1-4C9E-AB5D-8F8B5D42DBDA}"/>
              </a:ext>
            </a:extLst>
          </p:cNvPr>
          <p:cNvSpPr>
            <a:spLocks noGrp="1"/>
          </p:cNvSpPr>
          <p:nvPr>
            <p:ph idx="1"/>
          </p:nvPr>
        </p:nvSpPr>
        <p:spPr/>
        <p:txBody>
          <a:bodyPr/>
          <a:lstStyle/>
          <a:p>
            <a:r>
              <a:rPr lang="en-US" dirty="0"/>
              <a:t>Decided to use only cities with 100k population and up.</a:t>
            </a:r>
          </a:p>
          <a:p>
            <a:r>
              <a:rPr lang="en-US" dirty="0"/>
              <a:t>Found the average growth of each city year over year.</a:t>
            </a:r>
          </a:p>
          <a:p>
            <a:r>
              <a:rPr lang="en-US" dirty="0"/>
              <a:t>Selected the top 5 cities people are moving to/from.</a:t>
            </a:r>
          </a:p>
          <a:p>
            <a:r>
              <a:rPr lang="en-US" dirty="0"/>
              <a:t>Merged census population file with census average household income to create a single csv.</a:t>
            </a:r>
          </a:p>
          <a:p>
            <a:r>
              <a:rPr lang="en-US" dirty="0"/>
              <a:t>Called Google API for lat/lon.</a:t>
            </a:r>
          </a:p>
          <a:p>
            <a:r>
              <a:rPr lang="en-US" dirty="0"/>
              <a:t>Used Zillow data set to analyze housing costs.</a:t>
            </a:r>
          </a:p>
          <a:p>
            <a:endParaRPr lang="en-US" dirty="0"/>
          </a:p>
        </p:txBody>
      </p:sp>
      <p:graphicFrame>
        <p:nvGraphicFramePr>
          <p:cNvPr id="4" name="Diagram 3">
            <a:extLst>
              <a:ext uri="{FF2B5EF4-FFF2-40B4-BE49-F238E27FC236}">
                <a16:creationId xmlns:a16="http://schemas.microsoft.com/office/drawing/2014/main" id="{3AE990EE-A121-448E-946E-CE16202D0984}"/>
              </a:ext>
            </a:extLst>
          </p:cNvPr>
          <p:cNvGraphicFramePr/>
          <p:nvPr>
            <p:extLst>
              <p:ext uri="{D42A27DB-BD31-4B8C-83A1-F6EECF244321}">
                <p14:modId xmlns:p14="http://schemas.microsoft.com/office/powerpoint/2010/main" val="248052138"/>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2760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Q1</a:t>
            </a:r>
          </a:p>
        </p:txBody>
      </p:sp>
      <p:graphicFrame>
        <p:nvGraphicFramePr>
          <p:cNvPr id="5" name="Diagram 4">
            <a:extLst>
              <a:ext uri="{FF2B5EF4-FFF2-40B4-BE49-F238E27FC236}">
                <a16:creationId xmlns:a16="http://schemas.microsoft.com/office/drawing/2014/main" id="{2DB45497-D4AD-447B-8DD3-956F7B8A98C1}"/>
              </a:ext>
            </a:extLst>
          </p:cNvPr>
          <p:cNvGraphicFramePr/>
          <p:nvPr>
            <p:extLst>
              <p:ext uri="{D42A27DB-BD31-4B8C-83A1-F6EECF244321}">
                <p14:modId xmlns:p14="http://schemas.microsoft.com/office/powerpoint/2010/main" val="612370754"/>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a:extLst>
              <a:ext uri="{FF2B5EF4-FFF2-40B4-BE49-F238E27FC236}">
                <a16:creationId xmlns:a16="http://schemas.microsoft.com/office/drawing/2014/main" id="{145CC278-E445-46A3-9C5E-D801342F1E6C}"/>
              </a:ext>
            </a:extLst>
          </p:cNvPr>
          <p:cNvPicPr>
            <a:picLocks noGrp="1" noChangeAspect="1"/>
          </p:cNvPicPr>
          <p:nvPr>
            <p:ph idx="1"/>
          </p:nvPr>
        </p:nvPicPr>
        <p:blipFill>
          <a:blip r:embed="rId7"/>
          <a:stretch>
            <a:fillRect/>
          </a:stretch>
        </p:blipFill>
        <p:spPr>
          <a:xfrm>
            <a:off x="1097280" y="2178957"/>
            <a:ext cx="4998720" cy="3429000"/>
          </a:xfrm>
          <a:prstGeom prst="rect">
            <a:avLst/>
          </a:prstGeom>
        </p:spPr>
      </p:pic>
      <p:pic>
        <p:nvPicPr>
          <p:cNvPr id="8" name="Picture 7">
            <a:extLst>
              <a:ext uri="{FF2B5EF4-FFF2-40B4-BE49-F238E27FC236}">
                <a16:creationId xmlns:a16="http://schemas.microsoft.com/office/drawing/2014/main" id="{B694D631-6D62-47B2-882C-7F7382E88B4A}"/>
              </a:ext>
            </a:extLst>
          </p:cNvPr>
          <p:cNvPicPr>
            <a:picLocks noChangeAspect="1"/>
          </p:cNvPicPr>
          <p:nvPr/>
        </p:nvPicPr>
        <p:blipFill>
          <a:blip r:embed="rId8"/>
          <a:stretch>
            <a:fillRect/>
          </a:stretch>
        </p:blipFill>
        <p:spPr>
          <a:xfrm>
            <a:off x="6096000" y="2178957"/>
            <a:ext cx="5059680" cy="3429000"/>
          </a:xfrm>
          <a:prstGeom prst="rect">
            <a:avLst/>
          </a:prstGeom>
        </p:spPr>
      </p:pic>
    </p:spTree>
    <p:extLst>
      <p:ext uri="{BB962C8B-B14F-4D97-AF65-F5344CB8AC3E}">
        <p14:creationId xmlns:p14="http://schemas.microsoft.com/office/powerpoint/2010/main" val="4093592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Q2</a:t>
            </a:r>
          </a:p>
        </p:txBody>
      </p:sp>
      <p:pic>
        <p:nvPicPr>
          <p:cNvPr id="4" name="Picture 3"/>
          <p:cNvPicPr>
            <a:picLocks noChangeAspect="1"/>
          </p:cNvPicPr>
          <p:nvPr/>
        </p:nvPicPr>
        <p:blipFill>
          <a:blip r:embed="rId2"/>
          <a:stretch>
            <a:fillRect/>
          </a:stretch>
        </p:blipFill>
        <p:spPr>
          <a:xfrm>
            <a:off x="6461457" y="2655146"/>
            <a:ext cx="5202223" cy="2708216"/>
          </a:xfrm>
          <a:prstGeom prst="rect">
            <a:avLst/>
          </a:prstGeom>
        </p:spPr>
      </p:pic>
      <p:pic>
        <p:nvPicPr>
          <p:cNvPr id="5" name="Picture 4"/>
          <p:cNvPicPr>
            <a:picLocks noChangeAspect="1"/>
          </p:cNvPicPr>
          <p:nvPr/>
        </p:nvPicPr>
        <p:blipFill>
          <a:blip r:embed="rId3"/>
          <a:stretch>
            <a:fillRect/>
          </a:stretch>
        </p:blipFill>
        <p:spPr>
          <a:xfrm>
            <a:off x="567163" y="2675754"/>
            <a:ext cx="5386294" cy="2667000"/>
          </a:xfrm>
          <a:prstGeom prst="rect">
            <a:avLst/>
          </a:prstGeom>
        </p:spPr>
      </p:pic>
      <p:graphicFrame>
        <p:nvGraphicFramePr>
          <p:cNvPr id="6" name="Diagram 5">
            <a:extLst>
              <a:ext uri="{FF2B5EF4-FFF2-40B4-BE49-F238E27FC236}">
                <a16:creationId xmlns:a16="http://schemas.microsoft.com/office/drawing/2014/main" id="{2E1CE53D-6A01-4F25-A548-F6C864261323}"/>
              </a:ext>
            </a:extLst>
          </p:cNvPr>
          <p:cNvGraphicFramePr/>
          <p:nvPr>
            <p:extLst>
              <p:ext uri="{D42A27DB-BD31-4B8C-83A1-F6EECF244321}">
                <p14:modId xmlns:p14="http://schemas.microsoft.com/office/powerpoint/2010/main" val="1836039434"/>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91529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Q2</a:t>
            </a:r>
          </a:p>
        </p:txBody>
      </p:sp>
      <p:pic>
        <p:nvPicPr>
          <p:cNvPr id="3" name="Picture 2"/>
          <p:cNvPicPr>
            <a:picLocks noChangeAspect="1"/>
          </p:cNvPicPr>
          <p:nvPr/>
        </p:nvPicPr>
        <p:blipFill>
          <a:blip r:embed="rId2"/>
          <a:stretch>
            <a:fillRect/>
          </a:stretch>
        </p:blipFill>
        <p:spPr>
          <a:xfrm>
            <a:off x="355600" y="1939713"/>
            <a:ext cx="5928360" cy="3952240"/>
          </a:xfrm>
          <a:prstGeom prst="rect">
            <a:avLst/>
          </a:prstGeom>
        </p:spPr>
      </p:pic>
      <p:pic>
        <p:nvPicPr>
          <p:cNvPr id="4" name="Picture 3"/>
          <p:cNvPicPr>
            <a:picLocks noChangeAspect="1"/>
          </p:cNvPicPr>
          <p:nvPr/>
        </p:nvPicPr>
        <p:blipFill>
          <a:blip r:embed="rId3"/>
          <a:stretch>
            <a:fillRect/>
          </a:stretch>
        </p:blipFill>
        <p:spPr>
          <a:xfrm>
            <a:off x="6126480" y="1939713"/>
            <a:ext cx="5935980" cy="3957320"/>
          </a:xfrm>
          <a:prstGeom prst="rect">
            <a:avLst/>
          </a:prstGeom>
        </p:spPr>
      </p:pic>
      <p:sp>
        <p:nvSpPr>
          <p:cNvPr id="8" name="TextBox 7"/>
          <p:cNvSpPr txBox="1"/>
          <p:nvPr/>
        </p:nvSpPr>
        <p:spPr>
          <a:xfrm>
            <a:off x="2394585" y="5925633"/>
            <a:ext cx="2051580" cy="369332"/>
          </a:xfrm>
          <a:prstGeom prst="rect">
            <a:avLst/>
          </a:prstGeom>
          <a:noFill/>
        </p:spPr>
        <p:txBody>
          <a:bodyPr wrap="square" rtlCol="0">
            <a:spAutoFit/>
          </a:bodyPr>
          <a:lstStyle/>
          <a:p>
            <a:r>
              <a:rPr lang="en-US" dirty="0"/>
              <a:t>r-squared = 0.206</a:t>
            </a:r>
          </a:p>
        </p:txBody>
      </p:sp>
      <p:sp>
        <p:nvSpPr>
          <p:cNvPr id="9" name="TextBox 8"/>
          <p:cNvSpPr txBox="1"/>
          <p:nvPr/>
        </p:nvSpPr>
        <p:spPr>
          <a:xfrm>
            <a:off x="8105140" y="5913780"/>
            <a:ext cx="2238486" cy="369332"/>
          </a:xfrm>
          <a:prstGeom prst="rect">
            <a:avLst/>
          </a:prstGeom>
          <a:noFill/>
        </p:spPr>
        <p:txBody>
          <a:bodyPr wrap="square" rtlCol="0">
            <a:spAutoFit/>
          </a:bodyPr>
          <a:lstStyle/>
          <a:p>
            <a:r>
              <a:rPr lang="en-US" dirty="0"/>
              <a:t>r-squared = -0.117</a:t>
            </a:r>
          </a:p>
        </p:txBody>
      </p:sp>
      <p:graphicFrame>
        <p:nvGraphicFramePr>
          <p:cNvPr id="7" name="Diagram 6">
            <a:extLst>
              <a:ext uri="{FF2B5EF4-FFF2-40B4-BE49-F238E27FC236}">
                <a16:creationId xmlns:a16="http://schemas.microsoft.com/office/drawing/2014/main" id="{420562F7-A5E9-4CC2-9A07-573B564BE339}"/>
              </a:ext>
            </a:extLst>
          </p:cNvPr>
          <p:cNvGraphicFramePr/>
          <p:nvPr>
            <p:extLst>
              <p:ext uri="{D42A27DB-BD31-4B8C-83A1-F6EECF244321}">
                <p14:modId xmlns:p14="http://schemas.microsoft.com/office/powerpoint/2010/main" val="4095188709"/>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04189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F894-EE0C-44A8-9FCB-789EF10B3632}"/>
              </a:ext>
            </a:extLst>
          </p:cNvPr>
          <p:cNvSpPr>
            <a:spLocks noGrp="1"/>
          </p:cNvSpPr>
          <p:nvPr>
            <p:ph type="title"/>
          </p:nvPr>
        </p:nvSpPr>
        <p:spPr/>
        <p:txBody>
          <a:bodyPr/>
          <a:lstStyle/>
          <a:p>
            <a:r>
              <a:rPr lang="en-US" dirty="0"/>
              <a:t>Data Analysis and Discussion Q3</a:t>
            </a:r>
          </a:p>
        </p:txBody>
      </p:sp>
      <p:graphicFrame>
        <p:nvGraphicFramePr>
          <p:cNvPr id="10" name="Diagram 9">
            <a:extLst>
              <a:ext uri="{FF2B5EF4-FFF2-40B4-BE49-F238E27FC236}">
                <a16:creationId xmlns:a16="http://schemas.microsoft.com/office/drawing/2014/main" id="{BED69D92-8572-48D3-8262-8DFA8E727238}"/>
              </a:ext>
            </a:extLst>
          </p:cNvPr>
          <p:cNvGraphicFramePr/>
          <p:nvPr>
            <p:extLst>
              <p:ext uri="{D42A27DB-BD31-4B8C-83A1-F6EECF244321}">
                <p14:modId xmlns:p14="http://schemas.microsoft.com/office/powerpoint/2010/main" val="1088008343"/>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5C2A6A0-3D7C-4543-94B7-32E2C55C28EF}"/>
              </a:ext>
            </a:extLst>
          </p:cNvPr>
          <p:cNvPicPr>
            <a:picLocks noChangeAspect="1"/>
          </p:cNvPicPr>
          <p:nvPr/>
        </p:nvPicPr>
        <p:blipFill rotWithShape="1">
          <a:blip r:embed="rId7">
            <a:extLst>
              <a:ext uri="{28A0092B-C50C-407E-A947-70E740481C1C}">
                <a14:useLocalDpi xmlns:a14="http://schemas.microsoft.com/office/drawing/2010/main" val="0"/>
              </a:ext>
            </a:extLst>
          </a:blip>
          <a:srcRect t="8879"/>
          <a:stretch/>
        </p:blipFill>
        <p:spPr>
          <a:xfrm>
            <a:off x="-20234" y="1914525"/>
            <a:ext cx="6085324" cy="2152277"/>
          </a:xfrm>
          <a:prstGeom prst="rect">
            <a:avLst/>
          </a:prstGeom>
        </p:spPr>
      </p:pic>
      <p:pic>
        <p:nvPicPr>
          <p:cNvPr id="5" name="Picture 4">
            <a:extLst>
              <a:ext uri="{FF2B5EF4-FFF2-40B4-BE49-F238E27FC236}">
                <a16:creationId xmlns:a16="http://schemas.microsoft.com/office/drawing/2014/main" id="{552ADF84-7A5B-4598-B886-BCBCD15711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26" y="4066802"/>
            <a:ext cx="5787477" cy="2314991"/>
          </a:xfrm>
          <a:prstGeom prst="rect">
            <a:avLst/>
          </a:prstGeom>
        </p:spPr>
      </p:pic>
      <p:pic>
        <p:nvPicPr>
          <p:cNvPr id="8" name="Picture 7">
            <a:extLst>
              <a:ext uri="{FF2B5EF4-FFF2-40B4-BE49-F238E27FC236}">
                <a16:creationId xmlns:a16="http://schemas.microsoft.com/office/drawing/2014/main" id="{1B66181E-9D83-4F6C-9CE5-57D62003A5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6" y="4073438"/>
            <a:ext cx="5806529" cy="2314991"/>
          </a:xfrm>
          <a:prstGeom prst="rect">
            <a:avLst/>
          </a:prstGeom>
        </p:spPr>
      </p:pic>
      <p:pic>
        <p:nvPicPr>
          <p:cNvPr id="13" name="Picture 12">
            <a:extLst>
              <a:ext uri="{FF2B5EF4-FFF2-40B4-BE49-F238E27FC236}">
                <a16:creationId xmlns:a16="http://schemas.microsoft.com/office/drawing/2014/main" id="{E8573B8C-73C1-4BC9-983B-D578FC0D7E24}"/>
              </a:ext>
            </a:extLst>
          </p:cNvPr>
          <p:cNvPicPr>
            <a:picLocks noChangeAspect="1"/>
          </p:cNvPicPr>
          <p:nvPr/>
        </p:nvPicPr>
        <p:blipFill rotWithShape="1">
          <a:blip r:embed="rId10">
            <a:extLst>
              <a:ext uri="{28A0092B-C50C-407E-A947-70E740481C1C}">
                <a14:useLocalDpi xmlns:a14="http://schemas.microsoft.com/office/drawing/2010/main" val="0"/>
              </a:ext>
            </a:extLst>
          </a:blip>
          <a:srcRect t="10954"/>
          <a:stretch/>
        </p:blipFill>
        <p:spPr>
          <a:xfrm>
            <a:off x="6065089" y="1972803"/>
            <a:ext cx="6085325" cy="2152278"/>
          </a:xfrm>
          <a:prstGeom prst="rect">
            <a:avLst/>
          </a:prstGeom>
        </p:spPr>
      </p:pic>
      <p:pic>
        <p:nvPicPr>
          <p:cNvPr id="11" name="Picture 10">
            <a:extLst>
              <a:ext uri="{FF2B5EF4-FFF2-40B4-BE49-F238E27FC236}">
                <a16:creationId xmlns:a16="http://schemas.microsoft.com/office/drawing/2014/main" id="{6EFCA046-F157-42B6-9BAD-C9AEF1227F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4522" y="4066802"/>
            <a:ext cx="5777953" cy="2314991"/>
          </a:xfrm>
          <a:prstGeom prst="rect">
            <a:avLst/>
          </a:prstGeom>
        </p:spPr>
      </p:pic>
    </p:spTree>
    <p:extLst>
      <p:ext uri="{BB962C8B-B14F-4D97-AF65-F5344CB8AC3E}">
        <p14:creationId xmlns:p14="http://schemas.microsoft.com/office/powerpoint/2010/main" val="3162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Q3</a:t>
            </a:r>
          </a:p>
        </p:txBody>
      </p:sp>
      <p:pic>
        <p:nvPicPr>
          <p:cNvPr id="9" name="Picture 8">
            <a:extLst>
              <a:ext uri="{FF2B5EF4-FFF2-40B4-BE49-F238E27FC236}">
                <a16:creationId xmlns:a16="http://schemas.microsoft.com/office/drawing/2014/main" id="{F15D2700-F53C-401F-99A5-FEBFAC074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83857"/>
            <a:ext cx="5362837" cy="4290270"/>
          </a:xfrm>
          <a:prstGeom prst="rect">
            <a:avLst/>
          </a:prstGeom>
        </p:spPr>
      </p:pic>
      <p:pic>
        <p:nvPicPr>
          <p:cNvPr id="12" name="Picture 11">
            <a:extLst>
              <a:ext uri="{FF2B5EF4-FFF2-40B4-BE49-F238E27FC236}">
                <a16:creationId xmlns:a16="http://schemas.microsoft.com/office/drawing/2014/main" id="{30C024FC-C982-451F-BBCC-4CD7DAB71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162" y="1983857"/>
            <a:ext cx="5362837" cy="4290270"/>
          </a:xfrm>
          <a:prstGeom prst="rect">
            <a:avLst/>
          </a:prstGeom>
        </p:spPr>
      </p:pic>
      <p:graphicFrame>
        <p:nvGraphicFramePr>
          <p:cNvPr id="5" name="Diagram 4">
            <a:extLst>
              <a:ext uri="{FF2B5EF4-FFF2-40B4-BE49-F238E27FC236}">
                <a16:creationId xmlns:a16="http://schemas.microsoft.com/office/drawing/2014/main" id="{A5918445-8174-4D92-B7D8-DE5F90B5DAF8}"/>
              </a:ext>
            </a:extLst>
          </p:cNvPr>
          <p:cNvGraphicFramePr/>
          <p:nvPr>
            <p:extLst>
              <p:ext uri="{D42A27DB-BD31-4B8C-83A1-F6EECF244321}">
                <p14:modId xmlns:p14="http://schemas.microsoft.com/office/powerpoint/2010/main" val="175474056"/>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24E904CF-CF5A-41D8-8E7C-83B7C78B88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26481" y="1983855"/>
            <a:ext cx="5362838" cy="4290271"/>
          </a:xfrm>
          <a:prstGeom prst="rect">
            <a:avLst/>
          </a:prstGeom>
        </p:spPr>
      </p:pic>
      <p:pic>
        <p:nvPicPr>
          <p:cNvPr id="7" name="Picture 6">
            <a:extLst>
              <a:ext uri="{FF2B5EF4-FFF2-40B4-BE49-F238E27FC236}">
                <a16:creationId xmlns:a16="http://schemas.microsoft.com/office/drawing/2014/main" id="{FF8A709A-3D32-42CD-B620-5ADD387206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7919" y="1983854"/>
            <a:ext cx="5362839" cy="4290272"/>
          </a:xfrm>
          <a:prstGeom prst="rect">
            <a:avLst/>
          </a:prstGeom>
        </p:spPr>
      </p:pic>
    </p:spTree>
    <p:extLst>
      <p:ext uri="{BB962C8B-B14F-4D97-AF65-F5344CB8AC3E}">
        <p14:creationId xmlns:p14="http://schemas.microsoft.com/office/powerpoint/2010/main" val="1314154202"/>
      </p:ext>
    </p:extLst>
  </p:cSld>
  <p:clrMapOvr>
    <a:masterClrMapping/>
  </p:clrMapOvr>
</p:sld>
</file>

<file path=ppt/theme/theme1.xml><?xml version="1.0" encoding="utf-8"?>
<a:theme xmlns:a="http://schemas.openxmlformats.org/drawingml/2006/main" name="RetrospectVTI">
  <a:themeElements>
    <a:clrScheme name="AnalogousFromLightSeed_2SEEDS">
      <a:dk1>
        <a:srgbClr val="000000"/>
      </a:dk1>
      <a:lt1>
        <a:srgbClr val="FFFFFF"/>
      </a:lt1>
      <a:dk2>
        <a:srgbClr val="243241"/>
      </a:dk2>
      <a:lt2>
        <a:srgbClr val="E8E5E2"/>
      </a:lt2>
      <a:accent1>
        <a:srgbClr val="80A8AE"/>
      </a:accent1>
      <a:accent2>
        <a:srgbClr val="7F9ABA"/>
      </a:accent2>
      <a:accent3>
        <a:srgbClr val="9699C6"/>
      </a:accent3>
      <a:accent4>
        <a:srgbClr val="BA867F"/>
      </a:accent4>
      <a:accent5>
        <a:srgbClr val="B89D7C"/>
      </a:accent5>
      <a:accent6>
        <a:srgbClr val="A8A673"/>
      </a:accent6>
      <a:hlink>
        <a:srgbClr val="9A7E5D"/>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392</TotalTime>
  <Words>623</Words>
  <Application>Microsoft Office PowerPoint</Application>
  <PresentationFormat>Widescreen</PresentationFormat>
  <Paragraphs>110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Georgia Pro Cond Light</vt:lpstr>
      <vt:lpstr>Speak Pro</vt:lpstr>
      <vt:lpstr>RetrospectVTI</vt:lpstr>
      <vt:lpstr>US Population Shifts 2010-2017</vt:lpstr>
      <vt:lpstr>Motivation &amp; Summary</vt:lpstr>
      <vt:lpstr>Questions &amp; Data</vt:lpstr>
      <vt:lpstr>Data Cleanup &amp; Exploration</vt:lpstr>
      <vt:lpstr>Data Analysis and Discussion Q1</vt:lpstr>
      <vt:lpstr>Data Analysis and Discussion Q2</vt:lpstr>
      <vt:lpstr>Data Analysis and Discussion Q2</vt:lpstr>
      <vt:lpstr>Data Analysis and Discussion Q3</vt:lpstr>
      <vt:lpstr>Data Analysis and Discussion Q3</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Population Shits 2010-2018</dc:title>
  <dc:creator>Brandon Cawthorne</dc:creator>
  <cp:lastModifiedBy>Brandon Cawthorne</cp:lastModifiedBy>
  <cp:revision>34</cp:revision>
  <dcterms:created xsi:type="dcterms:W3CDTF">2020-01-23T02:13:19Z</dcterms:created>
  <dcterms:modified xsi:type="dcterms:W3CDTF">2020-01-28T01:13:36Z</dcterms:modified>
</cp:coreProperties>
</file>